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notesSlides/notesSlide8.xml" ContentType="application/vnd.openxmlformats-officedocument.presentationml.notesSlide+xml"/>
  <Override PartName="/ppt/slides/slide11.xml" ContentType="application/vnd.openxmlformats-officedocument.presentationml.slide+xml"/>
  <Override PartName="/ppt/notesSlides/notesSlide9.xml" ContentType="application/vnd.openxmlformats-officedocument.presentationml.notesSlide+xml"/>
  <Override PartName="/ppt/slides/slide12.xml" ContentType="application/vnd.openxmlformats-officedocument.presentationml.slide+xml"/>
  <Override PartName="/ppt/slides/slide13.xml" ContentType="application/vnd.openxmlformats-officedocument.presentationml.slide+xml"/>
  <Override PartName="/ppt/notesSlides/notesSlide10.xml" ContentType="application/vnd.openxmlformats-officedocument.presentationml.notes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11.xml" ContentType="application/vnd.openxmlformats-officedocument.presentationml.notesSlide+xml"/>
  <Override PartName="/ppt/slides/slide18.xml" ContentType="application/vnd.openxmlformats-officedocument.presentationml.slide+xml"/>
  <Override PartName="/ppt/notesSlides/notesSlide12.xml" ContentType="application/vnd.openxmlformats-officedocument.presentationml.notesSlide+xml"/>
  <Override PartName="/ppt/slides/slide19.xml" ContentType="application/vnd.openxmlformats-officedocument.presentationml.slide+xml"/>
  <Override PartName="/ppt/notesSlides/notesSlide13.xml" ContentType="application/vnd.openxmlformats-officedocument.presentationml.notesSlide+xml"/>
  <Override PartName="/ppt/slides/slide20.xml" ContentType="application/vnd.openxmlformats-officedocument.presentationml.slide+xml"/>
  <Override PartName="/ppt/slides/slide21.xml" ContentType="application/vnd.openxmlformats-officedocument.presentationml.slide+xml"/>
  <Override PartName="/ppt/notesSlides/notesSlide14.xml" ContentType="application/vnd.openxmlformats-officedocument.presentationml.notesSlide+xml"/>
  <Override PartName="/ppt/slides/slide22.xml" ContentType="application/vnd.openxmlformats-officedocument.presentationml.slide+xml"/>
  <Override PartName="/ppt/notesSlides/notesSlide15.xml" ContentType="application/vnd.openxmlformats-officedocument.presentationml.notesSlide+xml"/>
  <Override PartName="/ppt/slides/slide23.xml" ContentType="application/vnd.openxmlformats-officedocument.presentationml.slide+xml"/>
  <Override PartName="/ppt/notesSlides/notesSlide16.xml" ContentType="application/vnd.openxmlformats-officedocument.presentationml.notesSlide+xml"/>
  <Override PartName="/ppt/slides/slide24.xml" ContentType="application/vnd.openxmlformats-officedocument.presentationml.slide+xml"/>
  <Override PartName="/ppt/notesSlides/notesSlide17.xml" ContentType="application/vnd.openxmlformats-officedocument.presentationml.notesSlide+xml"/>
  <Override PartName="/ppt/slides/slide25.xml" ContentType="application/vnd.openxmlformats-officedocument.presentationml.slide+xml"/>
  <Override PartName="/ppt/notesSlides/notesSlide18.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 id="2147483660"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300" r:id="rId26"/>
    <p:sldId id="280" r:id="rId27"/>
    <p:sldId id="281" r:id="rId28"/>
  </p:sldIdLst>
  <p:sldSz type="A4" cy="6858000" cx="9906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p:normalViewPr showOutlineIcons="0">
    <p:restoredLeft sz="15620"/>
    <p:restoredTop sz="94660"/>
  </p:normalViewPr>
  <p:slideViewPr>
    <p:cSldViewPr snapToGrid="0">
      <p:cViewPr varScale="1">
        <p:scale>
          <a:sx n="64" d="100"/>
          <a:sy n="64" d="100"/>
        </p:scale>
        <p:origin x="-1176" y="-72"/>
      </p:cViewPr>
      <p:guideLst>
        <p:guide orient="horz" pos="2160"/>
        <p:guide pos="312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tableStyles" Target="tableStyles.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11" name="Shape 2"/>
        <p:cNvGrpSpPr/>
        <p:nvPr/>
      </p:nvGrpSpPr>
      <p:grpSpPr>
        <a:xfrm>
          <a:off x="0" y="0"/>
          <a:ext cx="0" cy="0"/>
          <a:chOff x="0" y="0"/>
          <a:chExt cx="0" cy="0"/>
        </a:xfrm>
      </p:grpSpPr>
      <p:sp>
        <p:nvSpPr>
          <p:cNvPr id="1048713" name="Google Shape;3;n"/>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4"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50"/>
        <p:cNvGrpSpPr/>
        <p:nvPr/>
      </p:nvGrpSpPr>
      <p:grpSpPr>
        <a:xfrm>
          <a:off x="0" y="0"/>
          <a:ext cx="0" cy="0"/>
          <a:chOff x="0" y="0"/>
          <a:chExt cx="0" cy="0"/>
        </a:xfrm>
      </p:grpSpPr>
      <p:sp>
        <p:nvSpPr>
          <p:cNvPr id="1048611" name="Google Shape;51;p: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2" name="Google Shape;52;p: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105"/>
        <p:cNvGrpSpPr/>
        <p:nvPr/>
      </p:nvGrpSpPr>
      <p:grpSpPr>
        <a:xfrm>
          <a:off x="0" y="0"/>
          <a:ext cx="0" cy="0"/>
          <a:chOff x="0" y="0"/>
          <a:chExt cx="0" cy="0"/>
        </a:xfrm>
      </p:grpSpPr>
      <p:sp>
        <p:nvSpPr>
          <p:cNvPr id="1048663" name="Google Shape;106;g2560018442c_0_52: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64" name="Google Shape;107;g2560018442c_0_5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111"/>
        <p:cNvGrpSpPr/>
        <p:nvPr/>
      </p:nvGrpSpPr>
      <p:grpSpPr>
        <a:xfrm>
          <a:off x="0" y="0"/>
          <a:ext cx="0" cy="0"/>
          <a:chOff x="0" y="0"/>
          <a:chExt cx="0" cy="0"/>
        </a:xfrm>
      </p:grpSpPr>
      <p:sp>
        <p:nvSpPr>
          <p:cNvPr id="1048674" name="Google Shape;112;g25600192f59_0_45: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75" name="Google Shape;113;g25600192f59_0_4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 name="Shape 118"/>
        <p:cNvGrpSpPr/>
        <p:nvPr/>
      </p:nvGrpSpPr>
      <p:grpSpPr>
        <a:xfrm>
          <a:off x="0" y="0"/>
          <a:ext cx="0" cy="0"/>
          <a:chOff x="0" y="0"/>
          <a:chExt cx="0" cy="0"/>
        </a:xfrm>
      </p:grpSpPr>
      <p:sp>
        <p:nvSpPr>
          <p:cNvPr id="1048679" name="Google Shape;119;g25600192f59_0_65: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80" name="Google Shape;120;g25600192f59_0_6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25"/>
        <p:cNvGrpSpPr/>
        <p:nvPr/>
      </p:nvGrpSpPr>
      <p:grpSpPr>
        <a:xfrm>
          <a:off x="0" y="0"/>
          <a:ext cx="0" cy="0"/>
          <a:chOff x="0" y="0"/>
          <a:chExt cx="0" cy="0"/>
        </a:xfrm>
      </p:grpSpPr>
      <p:sp>
        <p:nvSpPr>
          <p:cNvPr id="1048685" name="Google Shape;126;g2560018442c_2_4: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86" name="Google Shape;127;g2560018442c_2_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 name="Shape 132"/>
        <p:cNvGrpSpPr/>
        <p:nvPr/>
      </p:nvGrpSpPr>
      <p:grpSpPr>
        <a:xfrm>
          <a:off x="0" y="0"/>
          <a:ext cx="0" cy="0"/>
          <a:chOff x="0" y="0"/>
          <a:chExt cx="0" cy="0"/>
        </a:xfrm>
      </p:grpSpPr>
      <p:sp>
        <p:nvSpPr>
          <p:cNvPr id="1048605" name="Google Shape;133;g25600192f59_0_111: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06" name="Google Shape;134;g25600192f59_0_1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 name="Shape 138"/>
        <p:cNvGrpSpPr/>
        <p:nvPr/>
      </p:nvGrpSpPr>
      <p:grpSpPr>
        <a:xfrm>
          <a:off x="0" y="0"/>
          <a:ext cx="0" cy="0"/>
          <a:chOff x="0" y="0"/>
          <a:chExt cx="0" cy="0"/>
        </a:xfrm>
      </p:grpSpPr>
      <p:sp>
        <p:nvSpPr>
          <p:cNvPr id="1048591" name="Google Shape;139;g25600192f59_0_105: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2" name="Google Shape;140;g25600192f59_0_10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 name="Shape 145"/>
        <p:cNvGrpSpPr/>
        <p:nvPr/>
      </p:nvGrpSpPr>
      <p:grpSpPr>
        <a:xfrm>
          <a:off x="0" y="0"/>
          <a:ext cx="0" cy="0"/>
          <a:chOff x="0" y="0"/>
          <a:chExt cx="0" cy="0"/>
        </a:xfrm>
      </p:grpSpPr>
      <p:sp>
        <p:nvSpPr>
          <p:cNvPr id="1048722" name="Google Shape;146;g259fd6a1993_0_0: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23" name="Google Shape;147;g259fd6a1993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 name="Shape 150"/>
        <p:cNvGrpSpPr/>
        <p:nvPr/>
      </p:nvGrpSpPr>
      <p:grpSpPr>
        <a:xfrm>
          <a:off x="0" y="0"/>
          <a:ext cx="0" cy="0"/>
          <a:chOff x="0" y="0"/>
          <a:chExt cx="0" cy="0"/>
        </a:xfrm>
      </p:grpSpPr>
      <p:sp>
        <p:nvSpPr>
          <p:cNvPr id="1048586" name="Google Shape;151;g259fd6a1993_0_6: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87" name="Google Shape;152;g259fd6a1993_0_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155"/>
        <p:cNvGrpSpPr/>
        <p:nvPr/>
      </p:nvGrpSpPr>
      <p:grpSpPr>
        <a:xfrm>
          <a:off x="0" y="0"/>
          <a:ext cx="0" cy="0"/>
          <a:chOff x="0" y="0"/>
          <a:chExt cx="0" cy="0"/>
        </a:xfrm>
      </p:grpSpPr>
      <p:sp>
        <p:nvSpPr>
          <p:cNvPr id="1048601" name="Google Shape;156;g25600192f59_0_85: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02" name="Google Shape;157;g25600192f59_0_8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55"/>
        <p:cNvGrpSpPr/>
        <p:nvPr/>
      </p:nvGrpSpPr>
      <p:grpSpPr>
        <a:xfrm>
          <a:off x="0" y="0"/>
          <a:ext cx="0" cy="0"/>
          <a:chOff x="0" y="0"/>
          <a:chExt cx="0" cy="0"/>
        </a:xfrm>
      </p:grpSpPr>
      <p:sp>
        <p:nvSpPr>
          <p:cNvPr id="1048614" name="Google Shape;56;g25600192f59_0_116: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5" name="Google Shape;57;g25600192f59_0_11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3"/>
        <p:cNvGrpSpPr/>
        <p:nvPr/>
      </p:nvGrpSpPr>
      <p:grpSpPr>
        <a:xfrm>
          <a:off x="0" y="0"/>
          <a:ext cx="0" cy="0"/>
          <a:chOff x="0" y="0"/>
          <a:chExt cx="0" cy="0"/>
        </a:xfrm>
      </p:grpSpPr>
      <p:sp>
        <p:nvSpPr>
          <p:cNvPr id="1048618" name="Google Shape;64;g2560018442c_0_35: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9" name="Google Shape;65;g2560018442c_0_3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9"/>
        <p:cNvGrpSpPr/>
        <p:nvPr/>
      </p:nvGrpSpPr>
      <p:grpSpPr>
        <a:xfrm>
          <a:off x="0" y="0"/>
          <a:ext cx="0" cy="0"/>
          <a:chOff x="0" y="0"/>
          <a:chExt cx="0" cy="0"/>
        </a:xfrm>
      </p:grpSpPr>
      <p:sp>
        <p:nvSpPr>
          <p:cNvPr id="1048622" name="Google Shape;70;g25600192f59_0_5: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3" name="Google Shape;71;g25600192f59_0_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75"/>
        <p:cNvGrpSpPr/>
        <p:nvPr/>
      </p:nvGrpSpPr>
      <p:grpSpPr>
        <a:xfrm>
          <a:off x="0" y="0"/>
          <a:ext cx="0" cy="0"/>
          <a:chOff x="0" y="0"/>
          <a:chExt cx="0" cy="0"/>
        </a:xfrm>
      </p:grpSpPr>
      <p:sp>
        <p:nvSpPr>
          <p:cNvPr id="1048629" name="Google Shape;76;g25600192f59_0_0: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0" name="Google Shape;77;g25600192f59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81"/>
        <p:cNvGrpSpPr/>
        <p:nvPr/>
      </p:nvGrpSpPr>
      <p:grpSpPr>
        <a:xfrm>
          <a:off x="0" y="0"/>
          <a:ext cx="0" cy="0"/>
          <a:chOff x="0" y="0"/>
          <a:chExt cx="0" cy="0"/>
        </a:xfrm>
      </p:grpSpPr>
      <p:sp>
        <p:nvSpPr>
          <p:cNvPr id="1048633" name="Google Shape;82;g25600192f59_0_10: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4" name="Google Shape;83;g25600192f59_0_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87"/>
        <p:cNvGrpSpPr/>
        <p:nvPr/>
      </p:nvGrpSpPr>
      <p:grpSpPr>
        <a:xfrm>
          <a:off x="0" y="0"/>
          <a:ext cx="0" cy="0"/>
          <a:chOff x="0" y="0"/>
          <a:chExt cx="0" cy="0"/>
        </a:xfrm>
      </p:grpSpPr>
      <p:sp>
        <p:nvSpPr>
          <p:cNvPr id="1048637" name="Google Shape;88;g2560018442c_0_44: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8" name="Google Shape;89;g2560018442c_0_4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93"/>
        <p:cNvGrpSpPr/>
        <p:nvPr/>
      </p:nvGrpSpPr>
      <p:grpSpPr>
        <a:xfrm>
          <a:off x="0" y="0"/>
          <a:ext cx="0" cy="0"/>
          <a:chOff x="0" y="0"/>
          <a:chExt cx="0" cy="0"/>
        </a:xfrm>
      </p:grpSpPr>
      <p:sp>
        <p:nvSpPr>
          <p:cNvPr id="1048648" name="Google Shape;94;g2560018442c_0_48: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9" name="Google Shape;95;g2560018442c_0_48: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99"/>
        <p:cNvGrpSpPr/>
        <p:nvPr/>
      </p:nvGrpSpPr>
      <p:grpSpPr>
        <a:xfrm>
          <a:off x="0" y="0"/>
          <a:ext cx="0" cy="0"/>
          <a:chOff x="0" y="0"/>
          <a:chExt cx="0" cy="0"/>
        </a:xfrm>
      </p:grpSpPr>
      <p:sp>
        <p:nvSpPr>
          <p:cNvPr id="1048653" name="Google Shape;100;g25600192f59_0_60:notes"/>
          <p:cNvSpPr>
            <a:spLocks noChangeAspect="1" noRot="1" noGrp="1"/>
          </p:cNvSpPr>
          <p:nvPr>
            <p:ph type="sldImg" idx="2"/>
          </p:nvPr>
        </p:nvSpPr>
        <p:spPr>
          <a:xfrm>
            <a:off x="952500" y="685800"/>
            <a:ext cx="4953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4" name="Google Shape;101;g25600192f59_0_6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39" name="Shape 9"/>
        <p:cNvGrpSpPr/>
        <p:nvPr/>
      </p:nvGrpSpPr>
      <p:grpSpPr>
        <a:xfrm>
          <a:off x="0" y="0"/>
          <a:ext cx="0" cy="0"/>
          <a:chOff x="0" y="0"/>
          <a:chExt cx="0" cy="0"/>
        </a:xfrm>
      </p:grpSpPr>
      <p:sp>
        <p:nvSpPr>
          <p:cNvPr id="1048579" name="Google Shape;10;p2"/>
          <p:cNvSpPr txBox="1">
            <a:spLocks noGrp="1"/>
          </p:cNvSpPr>
          <p:nvPr>
            <p:ph type="ctrTitle"/>
          </p:nvPr>
        </p:nvSpPr>
        <p:spPr>
          <a:xfrm>
            <a:off x="337684" y="992767"/>
            <a:ext cx="9230650" cy="2736800"/>
          </a:xfrm>
          <a:prstGeom prst="rect"/>
        </p:spPr>
        <p:txBody>
          <a:bodyPr anchor="b" anchorCtr="0" bIns="107269" lIns="107269" rIns="107269" spcFirstLastPara="1" tIns="107269" wrap="square">
            <a:normAutofit/>
          </a:bodyPr>
          <a:lstStyle>
            <a:lvl1pPr algn="ctr" lvl="0">
              <a:spcBef>
                <a:spcPts val="0"/>
              </a:spcBef>
              <a:spcAft>
                <a:spcPts val="0"/>
              </a:spcAft>
              <a:buSzPts val="5200"/>
              <a:buNone/>
              <a:defRPr sz="6100"/>
            </a:lvl1pPr>
            <a:lvl2pPr algn="ctr" lvl="1">
              <a:spcBef>
                <a:spcPts val="0"/>
              </a:spcBef>
              <a:spcAft>
                <a:spcPts val="0"/>
              </a:spcAft>
              <a:buSzPts val="5200"/>
              <a:buNone/>
              <a:defRPr sz="6100"/>
            </a:lvl2pPr>
            <a:lvl3pPr algn="ctr" lvl="2">
              <a:spcBef>
                <a:spcPts val="0"/>
              </a:spcBef>
              <a:spcAft>
                <a:spcPts val="0"/>
              </a:spcAft>
              <a:buSzPts val="5200"/>
              <a:buNone/>
              <a:defRPr sz="6100"/>
            </a:lvl3pPr>
            <a:lvl4pPr algn="ctr" lvl="3">
              <a:spcBef>
                <a:spcPts val="0"/>
              </a:spcBef>
              <a:spcAft>
                <a:spcPts val="0"/>
              </a:spcAft>
              <a:buSzPts val="5200"/>
              <a:buNone/>
              <a:defRPr sz="6100"/>
            </a:lvl4pPr>
            <a:lvl5pPr algn="ctr" lvl="4">
              <a:spcBef>
                <a:spcPts val="0"/>
              </a:spcBef>
              <a:spcAft>
                <a:spcPts val="0"/>
              </a:spcAft>
              <a:buSzPts val="5200"/>
              <a:buNone/>
              <a:defRPr sz="6100"/>
            </a:lvl5pPr>
            <a:lvl6pPr algn="ctr" lvl="5">
              <a:spcBef>
                <a:spcPts val="0"/>
              </a:spcBef>
              <a:spcAft>
                <a:spcPts val="0"/>
              </a:spcAft>
              <a:buSzPts val="5200"/>
              <a:buNone/>
              <a:defRPr sz="6100"/>
            </a:lvl6pPr>
            <a:lvl7pPr algn="ctr" lvl="6">
              <a:spcBef>
                <a:spcPts val="0"/>
              </a:spcBef>
              <a:spcAft>
                <a:spcPts val="0"/>
              </a:spcAft>
              <a:buSzPts val="5200"/>
              <a:buNone/>
              <a:defRPr sz="6100"/>
            </a:lvl7pPr>
            <a:lvl8pPr algn="ctr" lvl="7">
              <a:spcBef>
                <a:spcPts val="0"/>
              </a:spcBef>
              <a:spcAft>
                <a:spcPts val="0"/>
              </a:spcAft>
              <a:buSzPts val="5200"/>
              <a:buNone/>
              <a:defRPr sz="6100"/>
            </a:lvl8pPr>
            <a:lvl9pPr algn="ctr" lvl="8">
              <a:spcBef>
                <a:spcPts val="0"/>
              </a:spcBef>
              <a:spcAft>
                <a:spcPts val="0"/>
              </a:spcAft>
              <a:buSzPts val="5200"/>
              <a:buNone/>
              <a:defRPr sz="6100"/>
            </a:lvl9pPr>
          </a:lstStyle>
          <a:p/>
        </p:txBody>
      </p:sp>
      <p:sp>
        <p:nvSpPr>
          <p:cNvPr id="1048580" name="Google Shape;11;p2"/>
          <p:cNvSpPr txBox="1">
            <a:spLocks noGrp="1"/>
          </p:cNvSpPr>
          <p:nvPr>
            <p:ph type="subTitle" idx="1"/>
          </p:nvPr>
        </p:nvSpPr>
        <p:spPr>
          <a:xfrm>
            <a:off x="337675" y="3778833"/>
            <a:ext cx="9230650" cy="1056800"/>
          </a:xfrm>
          <a:prstGeom prst="rect"/>
        </p:spPr>
        <p:txBody>
          <a:bodyPr anchor="t" anchorCtr="0" bIns="107269" lIns="107269" rIns="107269" spcFirstLastPara="1" tIns="107269" wrap="square">
            <a:normAutofit/>
          </a:bodyPr>
          <a:lstStyle>
            <a:lvl1pPr algn="ctr" lvl="0">
              <a:lnSpc>
                <a:spcPct val="100000"/>
              </a:lnSpc>
              <a:spcBef>
                <a:spcPts val="0"/>
              </a:spcBef>
              <a:spcAft>
                <a:spcPts val="0"/>
              </a:spcAft>
              <a:buSzPts val="2800"/>
              <a:buNone/>
              <a:defRPr sz="3300"/>
            </a:lvl1pPr>
            <a:lvl2pPr algn="ctr" lvl="1">
              <a:lnSpc>
                <a:spcPct val="100000"/>
              </a:lnSpc>
              <a:spcBef>
                <a:spcPts val="0"/>
              </a:spcBef>
              <a:spcAft>
                <a:spcPts val="0"/>
              </a:spcAft>
              <a:buSzPts val="2800"/>
              <a:buNone/>
              <a:defRPr sz="3300"/>
            </a:lvl2pPr>
            <a:lvl3pPr algn="ctr" lvl="2">
              <a:lnSpc>
                <a:spcPct val="100000"/>
              </a:lnSpc>
              <a:spcBef>
                <a:spcPts val="0"/>
              </a:spcBef>
              <a:spcAft>
                <a:spcPts val="0"/>
              </a:spcAft>
              <a:buSzPts val="2800"/>
              <a:buNone/>
              <a:defRPr sz="3300"/>
            </a:lvl3pPr>
            <a:lvl4pPr algn="ctr" lvl="3">
              <a:lnSpc>
                <a:spcPct val="100000"/>
              </a:lnSpc>
              <a:spcBef>
                <a:spcPts val="0"/>
              </a:spcBef>
              <a:spcAft>
                <a:spcPts val="0"/>
              </a:spcAft>
              <a:buSzPts val="2800"/>
              <a:buNone/>
              <a:defRPr sz="3300"/>
            </a:lvl4pPr>
            <a:lvl5pPr algn="ctr" lvl="4">
              <a:lnSpc>
                <a:spcPct val="100000"/>
              </a:lnSpc>
              <a:spcBef>
                <a:spcPts val="0"/>
              </a:spcBef>
              <a:spcAft>
                <a:spcPts val="0"/>
              </a:spcAft>
              <a:buSzPts val="2800"/>
              <a:buNone/>
              <a:defRPr sz="3300"/>
            </a:lvl5pPr>
            <a:lvl6pPr algn="ctr" lvl="5">
              <a:lnSpc>
                <a:spcPct val="100000"/>
              </a:lnSpc>
              <a:spcBef>
                <a:spcPts val="0"/>
              </a:spcBef>
              <a:spcAft>
                <a:spcPts val="0"/>
              </a:spcAft>
              <a:buSzPts val="2800"/>
              <a:buNone/>
              <a:defRPr sz="3300"/>
            </a:lvl6pPr>
            <a:lvl7pPr algn="ctr" lvl="6">
              <a:lnSpc>
                <a:spcPct val="100000"/>
              </a:lnSpc>
              <a:spcBef>
                <a:spcPts val="0"/>
              </a:spcBef>
              <a:spcAft>
                <a:spcPts val="0"/>
              </a:spcAft>
              <a:buSzPts val="2800"/>
              <a:buNone/>
              <a:defRPr sz="3300"/>
            </a:lvl7pPr>
            <a:lvl8pPr algn="ctr" lvl="7">
              <a:lnSpc>
                <a:spcPct val="100000"/>
              </a:lnSpc>
              <a:spcBef>
                <a:spcPts val="0"/>
              </a:spcBef>
              <a:spcAft>
                <a:spcPts val="0"/>
              </a:spcAft>
              <a:buSzPts val="2800"/>
              <a:buNone/>
              <a:defRPr sz="3300"/>
            </a:lvl8pPr>
            <a:lvl9pPr algn="ctr" lvl="8">
              <a:lnSpc>
                <a:spcPct val="100000"/>
              </a:lnSpc>
              <a:spcBef>
                <a:spcPts val="0"/>
              </a:spcBef>
              <a:spcAft>
                <a:spcPts val="0"/>
              </a:spcAft>
              <a:buSzPts val="2800"/>
              <a:buNone/>
              <a:defRPr sz="3300"/>
            </a:lvl9pPr>
          </a:lstStyle>
          <a:p/>
        </p:txBody>
      </p:sp>
      <p:sp>
        <p:nvSpPr>
          <p:cNvPr id="1048581" name="Google Shape;12;p2"/>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05" name="Shape 44"/>
        <p:cNvGrpSpPr/>
        <p:nvPr/>
      </p:nvGrpSpPr>
      <p:grpSpPr>
        <a:xfrm>
          <a:off x="0" y="0"/>
          <a:ext cx="0" cy="0"/>
          <a:chOff x="0" y="0"/>
          <a:chExt cx="0" cy="0"/>
        </a:xfrm>
      </p:grpSpPr>
      <p:sp>
        <p:nvSpPr>
          <p:cNvPr id="1048694" name="Google Shape;45;p11"/>
          <p:cNvSpPr txBox="1">
            <a:spLocks noGrp="1"/>
          </p:cNvSpPr>
          <p:nvPr>
            <p:ph type="title" hasCustomPrompt="1"/>
          </p:nvPr>
        </p:nvSpPr>
        <p:spPr>
          <a:xfrm>
            <a:off x="337675" y="1474833"/>
            <a:ext cx="9230650" cy="2618000"/>
          </a:xfrm>
          <a:prstGeom prst="rect"/>
        </p:spPr>
        <p:txBody>
          <a:bodyPr anchor="b" anchorCtr="0" bIns="107269" lIns="107269" rIns="107269" spcFirstLastPara="1" tIns="107269" wrap="square">
            <a:normAutofit fontScale="93617"/>
          </a:bodyPr>
          <a:lstStyle>
            <a:lvl1pPr algn="ctr" lvl="0">
              <a:spcBef>
                <a:spcPts val="0"/>
              </a:spcBef>
              <a:spcAft>
                <a:spcPts val="0"/>
              </a:spcAft>
              <a:buSzPts val="12000"/>
              <a:buNone/>
              <a:defRPr sz="14100"/>
            </a:lvl1pPr>
            <a:lvl2pPr algn="ctr" lvl="1">
              <a:spcBef>
                <a:spcPts val="0"/>
              </a:spcBef>
              <a:spcAft>
                <a:spcPts val="0"/>
              </a:spcAft>
              <a:buSzPts val="12000"/>
              <a:buNone/>
              <a:defRPr sz="14100"/>
            </a:lvl2pPr>
            <a:lvl3pPr algn="ctr" lvl="2">
              <a:spcBef>
                <a:spcPts val="0"/>
              </a:spcBef>
              <a:spcAft>
                <a:spcPts val="0"/>
              </a:spcAft>
              <a:buSzPts val="12000"/>
              <a:buNone/>
              <a:defRPr sz="14100"/>
            </a:lvl3pPr>
            <a:lvl4pPr algn="ctr" lvl="3">
              <a:spcBef>
                <a:spcPts val="0"/>
              </a:spcBef>
              <a:spcAft>
                <a:spcPts val="0"/>
              </a:spcAft>
              <a:buSzPts val="12000"/>
              <a:buNone/>
              <a:defRPr sz="14100"/>
            </a:lvl4pPr>
            <a:lvl5pPr algn="ctr" lvl="4">
              <a:spcBef>
                <a:spcPts val="0"/>
              </a:spcBef>
              <a:spcAft>
                <a:spcPts val="0"/>
              </a:spcAft>
              <a:buSzPts val="12000"/>
              <a:buNone/>
              <a:defRPr sz="14100"/>
            </a:lvl5pPr>
            <a:lvl6pPr algn="ctr" lvl="5">
              <a:spcBef>
                <a:spcPts val="0"/>
              </a:spcBef>
              <a:spcAft>
                <a:spcPts val="0"/>
              </a:spcAft>
              <a:buSzPts val="12000"/>
              <a:buNone/>
              <a:defRPr sz="14100"/>
            </a:lvl6pPr>
            <a:lvl7pPr algn="ctr" lvl="6">
              <a:spcBef>
                <a:spcPts val="0"/>
              </a:spcBef>
              <a:spcAft>
                <a:spcPts val="0"/>
              </a:spcAft>
              <a:buSzPts val="12000"/>
              <a:buNone/>
              <a:defRPr sz="14100"/>
            </a:lvl7pPr>
            <a:lvl8pPr algn="ctr" lvl="7">
              <a:spcBef>
                <a:spcPts val="0"/>
              </a:spcBef>
              <a:spcAft>
                <a:spcPts val="0"/>
              </a:spcAft>
              <a:buSzPts val="12000"/>
              <a:buNone/>
              <a:defRPr sz="14100"/>
            </a:lvl8pPr>
            <a:lvl9pPr algn="ctr" lvl="8">
              <a:spcBef>
                <a:spcPts val="0"/>
              </a:spcBef>
              <a:spcAft>
                <a:spcPts val="0"/>
              </a:spcAft>
              <a:buSzPts val="12000"/>
              <a:buNone/>
              <a:defRPr sz="14100"/>
            </a:lvl9pPr>
          </a:lstStyle>
          <a:p>
            <a:r>
              <a:t>xx%</a:t>
            </a:r>
          </a:p>
        </p:txBody>
      </p:sp>
      <p:sp>
        <p:nvSpPr>
          <p:cNvPr id="1048695" name="Google Shape;46;p11"/>
          <p:cNvSpPr txBox="1">
            <a:spLocks noGrp="1"/>
          </p:cNvSpPr>
          <p:nvPr>
            <p:ph type="body" idx="1"/>
          </p:nvPr>
        </p:nvSpPr>
        <p:spPr>
          <a:xfrm>
            <a:off x="337675" y="4202967"/>
            <a:ext cx="9230650" cy="1734400"/>
          </a:xfrm>
          <a:prstGeom prst="rect"/>
        </p:spPr>
        <p:txBody>
          <a:bodyPr anchor="t" anchorCtr="0" bIns="107269" lIns="107269" rIns="107269" spcFirstLastPara="1" tIns="107269" wrap="square">
            <a:normAutofit/>
          </a:bodyPr>
          <a:lstStyle>
            <a:lvl1pPr algn="ctr" indent="-402325" lvl="0" marL="536433">
              <a:spcBef>
                <a:spcPts val="0"/>
              </a:spcBef>
              <a:spcAft>
                <a:spcPts val="0"/>
              </a:spcAft>
              <a:buSzPts val="1800"/>
              <a:buChar char="●"/>
            </a:lvl1pPr>
            <a:lvl2pPr algn="ctr" indent="-372523" lvl="1" marL="1072866">
              <a:spcBef>
                <a:spcPts val="0"/>
              </a:spcBef>
              <a:spcAft>
                <a:spcPts val="0"/>
              </a:spcAft>
              <a:buSzPts val="1400"/>
              <a:buChar char="○"/>
            </a:lvl2pPr>
            <a:lvl3pPr algn="ctr" indent="-372523" lvl="2" marL="1609298">
              <a:spcBef>
                <a:spcPts val="0"/>
              </a:spcBef>
              <a:spcAft>
                <a:spcPts val="0"/>
              </a:spcAft>
              <a:buSzPts val="1400"/>
              <a:buChar char="■"/>
            </a:lvl3pPr>
            <a:lvl4pPr algn="ctr" indent="-372523" lvl="3" marL="2145731">
              <a:spcBef>
                <a:spcPts val="0"/>
              </a:spcBef>
              <a:spcAft>
                <a:spcPts val="0"/>
              </a:spcAft>
              <a:buSzPts val="1400"/>
              <a:buChar char="●"/>
            </a:lvl4pPr>
            <a:lvl5pPr algn="ctr" indent="-372523" lvl="4" marL="2682164">
              <a:spcBef>
                <a:spcPts val="0"/>
              </a:spcBef>
              <a:spcAft>
                <a:spcPts val="0"/>
              </a:spcAft>
              <a:buSzPts val="1400"/>
              <a:buChar char="○"/>
            </a:lvl5pPr>
            <a:lvl6pPr algn="ctr" indent="-372523" lvl="5" marL="3218597">
              <a:spcBef>
                <a:spcPts val="0"/>
              </a:spcBef>
              <a:spcAft>
                <a:spcPts val="0"/>
              </a:spcAft>
              <a:buSzPts val="1400"/>
              <a:buChar char="■"/>
            </a:lvl6pPr>
            <a:lvl7pPr algn="ctr" indent="-372523" lvl="6" marL="3755029">
              <a:spcBef>
                <a:spcPts val="0"/>
              </a:spcBef>
              <a:spcAft>
                <a:spcPts val="0"/>
              </a:spcAft>
              <a:buSzPts val="1400"/>
              <a:buChar char="●"/>
            </a:lvl7pPr>
            <a:lvl8pPr algn="ctr" indent="-372523" lvl="7" marL="4291462">
              <a:spcBef>
                <a:spcPts val="0"/>
              </a:spcBef>
              <a:spcAft>
                <a:spcPts val="0"/>
              </a:spcAft>
              <a:buSzPts val="1400"/>
              <a:buChar char="○"/>
            </a:lvl8pPr>
            <a:lvl9pPr algn="ctr" indent="-372523" lvl="8" marL="4827895">
              <a:spcBef>
                <a:spcPts val="0"/>
              </a:spcBef>
              <a:spcAft>
                <a:spcPts val="0"/>
              </a:spcAft>
              <a:buSzPts val="1400"/>
              <a:buChar char="■"/>
            </a:lvl9pPr>
          </a:lstStyle>
          <a:p/>
        </p:txBody>
      </p:sp>
      <p:sp>
        <p:nvSpPr>
          <p:cNvPr id="1048696" name="Google Shape;47;p11"/>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55" name="Shape 48"/>
        <p:cNvGrpSpPr/>
        <p:nvPr/>
      </p:nvGrpSpPr>
      <p:grpSpPr>
        <a:xfrm>
          <a:off x="0" y="0"/>
          <a:ext cx="0" cy="0"/>
          <a:chOff x="0" y="0"/>
          <a:chExt cx="0" cy="0"/>
        </a:xfrm>
      </p:grpSpPr>
      <p:sp>
        <p:nvSpPr>
          <p:cNvPr id="1048607" name="Google Shape;49;p12"/>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26" name="Shape 9"/>
        <p:cNvGrpSpPr/>
        <p:nvPr/>
      </p:nvGrpSpPr>
      <p:grpSpPr>
        <a:xfrm>
          <a:off x="0" y="0"/>
          <a:ext cx="0" cy="0"/>
          <a:chOff x="0" y="0"/>
          <a:chExt cx="0" cy="0"/>
        </a:xfrm>
      </p:grpSpPr>
      <p:sp>
        <p:nvSpPr>
          <p:cNvPr id="1048718" name="Google Shape;10;p2"/>
          <p:cNvSpPr txBox="1">
            <a:spLocks noGrp="1"/>
          </p:cNvSpPr>
          <p:nvPr>
            <p:ph type="ctrTitle"/>
          </p:nvPr>
        </p:nvSpPr>
        <p:spPr>
          <a:xfrm>
            <a:off x="337684" y="992767"/>
            <a:ext cx="9230650" cy="2736800"/>
          </a:xfrm>
          <a:prstGeom prst="rect"/>
        </p:spPr>
        <p:txBody>
          <a:bodyPr anchor="b" anchorCtr="0" bIns="107269" lIns="107269" rIns="107269" spcFirstLastPara="1" tIns="107269" wrap="square">
            <a:normAutofit/>
          </a:bodyPr>
          <a:lstStyle>
            <a:lvl1pPr algn="ctr" lvl="0">
              <a:spcBef>
                <a:spcPts val="0"/>
              </a:spcBef>
              <a:spcAft>
                <a:spcPts val="0"/>
              </a:spcAft>
              <a:buSzPts val="5200"/>
              <a:buNone/>
              <a:defRPr sz="6100"/>
            </a:lvl1pPr>
            <a:lvl2pPr algn="ctr" lvl="1">
              <a:spcBef>
                <a:spcPts val="0"/>
              </a:spcBef>
              <a:spcAft>
                <a:spcPts val="0"/>
              </a:spcAft>
              <a:buSzPts val="5200"/>
              <a:buNone/>
              <a:defRPr sz="6100"/>
            </a:lvl2pPr>
            <a:lvl3pPr algn="ctr" lvl="2">
              <a:spcBef>
                <a:spcPts val="0"/>
              </a:spcBef>
              <a:spcAft>
                <a:spcPts val="0"/>
              </a:spcAft>
              <a:buSzPts val="5200"/>
              <a:buNone/>
              <a:defRPr sz="6100"/>
            </a:lvl3pPr>
            <a:lvl4pPr algn="ctr" lvl="3">
              <a:spcBef>
                <a:spcPts val="0"/>
              </a:spcBef>
              <a:spcAft>
                <a:spcPts val="0"/>
              </a:spcAft>
              <a:buSzPts val="5200"/>
              <a:buNone/>
              <a:defRPr sz="6100"/>
            </a:lvl4pPr>
            <a:lvl5pPr algn="ctr" lvl="4">
              <a:spcBef>
                <a:spcPts val="0"/>
              </a:spcBef>
              <a:spcAft>
                <a:spcPts val="0"/>
              </a:spcAft>
              <a:buSzPts val="5200"/>
              <a:buNone/>
              <a:defRPr sz="6100"/>
            </a:lvl5pPr>
            <a:lvl6pPr algn="ctr" lvl="5">
              <a:spcBef>
                <a:spcPts val="0"/>
              </a:spcBef>
              <a:spcAft>
                <a:spcPts val="0"/>
              </a:spcAft>
              <a:buSzPts val="5200"/>
              <a:buNone/>
              <a:defRPr sz="6100"/>
            </a:lvl6pPr>
            <a:lvl7pPr algn="ctr" lvl="6">
              <a:spcBef>
                <a:spcPts val="0"/>
              </a:spcBef>
              <a:spcAft>
                <a:spcPts val="0"/>
              </a:spcAft>
              <a:buSzPts val="5200"/>
              <a:buNone/>
              <a:defRPr sz="6100"/>
            </a:lvl7pPr>
            <a:lvl8pPr algn="ctr" lvl="7">
              <a:spcBef>
                <a:spcPts val="0"/>
              </a:spcBef>
              <a:spcAft>
                <a:spcPts val="0"/>
              </a:spcAft>
              <a:buSzPts val="5200"/>
              <a:buNone/>
              <a:defRPr sz="6100"/>
            </a:lvl8pPr>
            <a:lvl9pPr algn="ctr" lvl="8">
              <a:spcBef>
                <a:spcPts val="0"/>
              </a:spcBef>
              <a:spcAft>
                <a:spcPts val="0"/>
              </a:spcAft>
              <a:buSzPts val="5200"/>
              <a:buNone/>
              <a:defRPr sz="6100"/>
            </a:lvl9pPr>
          </a:lstStyle>
          <a:p>
            <a:r>
              <a:t/>
            </a:r>
          </a:p>
        </p:txBody>
      </p:sp>
      <p:sp>
        <p:nvSpPr>
          <p:cNvPr id="1048719" name="Google Shape;11;p2"/>
          <p:cNvSpPr txBox="1">
            <a:spLocks noGrp="1"/>
          </p:cNvSpPr>
          <p:nvPr>
            <p:ph type="subTitle" idx="1"/>
          </p:nvPr>
        </p:nvSpPr>
        <p:spPr>
          <a:xfrm>
            <a:off x="337675" y="3778833"/>
            <a:ext cx="9230650" cy="1056800"/>
          </a:xfrm>
          <a:prstGeom prst="rect"/>
        </p:spPr>
        <p:txBody>
          <a:bodyPr anchor="t" anchorCtr="0" bIns="107269" lIns="107269" rIns="107269" spcFirstLastPara="1" tIns="107269" wrap="square">
            <a:normAutofit/>
          </a:bodyPr>
          <a:lstStyle>
            <a:lvl1pPr algn="ctr" lvl="0">
              <a:lnSpc>
                <a:spcPct val="100000"/>
              </a:lnSpc>
              <a:spcBef>
                <a:spcPts val="0"/>
              </a:spcBef>
              <a:spcAft>
                <a:spcPts val="0"/>
              </a:spcAft>
              <a:buSzPts val="2800"/>
              <a:buNone/>
              <a:defRPr sz="3300"/>
            </a:lvl1pPr>
            <a:lvl2pPr algn="ctr" lvl="1">
              <a:lnSpc>
                <a:spcPct val="100000"/>
              </a:lnSpc>
              <a:spcBef>
                <a:spcPts val="0"/>
              </a:spcBef>
              <a:spcAft>
                <a:spcPts val="0"/>
              </a:spcAft>
              <a:buSzPts val="2800"/>
              <a:buNone/>
              <a:defRPr sz="3300"/>
            </a:lvl2pPr>
            <a:lvl3pPr algn="ctr" lvl="2">
              <a:lnSpc>
                <a:spcPct val="100000"/>
              </a:lnSpc>
              <a:spcBef>
                <a:spcPts val="0"/>
              </a:spcBef>
              <a:spcAft>
                <a:spcPts val="0"/>
              </a:spcAft>
              <a:buSzPts val="2800"/>
              <a:buNone/>
              <a:defRPr sz="3300"/>
            </a:lvl3pPr>
            <a:lvl4pPr algn="ctr" lvl="3">
              <a:lnSpc>
                <a:spcPct val="100000"/>
              </a:lnSpc>
              <a:spcBef>
                <a:spcPts val="0"/>
              </a:spcBef>
              <a:spcAft>
                <a:spcPts val="0"/>
              </a:spcAft>
              <a:buSzPts val="2800"/>
              <a:buNone/>
              <a:defRPr sz="3300"/>
            </a:lvl4pPr>
            <a:lvl5pPr algn="ctr" lvl="4">
              <a:lnSpc>
                <a:spcPct val="100000"/>
              </a:lnSpc>
              <a:spcBef>
                <a:spcPts val="0"/>
              </a:spcBef>
              <a:spcAft>
                <a:spcPts val="0"/>
              </a:spcAft>
              <a:buSzPts val="2800"/>
              <a:buNone/>
              <a:defRPr sz="3300"/>
            </a:lvl5pPr>
            <a:lvl6pPr algn="ctr" lvl="5">
              <a:lnSpc>
                <a:spcPct val="100000"/>
              </a:lnSpc>
              <a:spcBef>
                <a:spcPts val="0"/>
              </a:spcBef>
              <a:spcAft>
                <a:spcPts val="0"/>
              </a:spcAft>
              <a:buSzPts val="2800"/>
              <a:buNone/>
              <a:defRPr sz="3300"/>
            </a:lvl6pPr>
            <a:lvl7pPr algn="ctr" lvl="6">
              <a:lnSpc>
                <a:spcPct val="100000"/>
              </a:lnSpc>
              <a:spcBef>
                <a:spcPts val="0"/>
              </a:spcBef>
              <a:spcAft>
                <a:spcPts val="0"/>
              </a:spcAft>
              <a:buSzPts val="2800"/>
              <a:buNone/>
              <a:defRPr sz="3300"/>
            </a:lvl7pPr>
            <a:lvl8pPr algn="ctr" lvl="7">
              <a:lnSpc>
                <a:spcPct val="100000"/>
              </a:lnSpc>
              <a:spcBef>
                <a:spcPts val="0"/>
              </a:spcBef>
              <a:spcAft>
                <a:spcPts val="0"/>
              </a:spcAft>
              <a:buSzPts val="2800"/>
              <a:buNone/>
              <a:defRPr sz="3300"/>
            </a:lvl8pPr>
            <a:lvl9pPr algn="ctr" lvl="8">
              <a:lnSpc>
                <a:spcPct val="100000"/>
              </a:lnSpc>
              <a:spcBef>
                <a:spcPts val="0"/>
              </a:spcBef>
              <a:spcAft>
                <a:spcPts val="0"/>
              </a:spcAft>
              <a:buSzPts val="2800"/>
              <a:buNone/>
              <a:defRPr sz="3300"/>
            </a:lvl9pPr>
          </a:lstStyle>
          <a:p>
            <a:r>
              <a:t/>
            </a:r>
          </a:p>
        </p:txBody>
      </p:sp>
      <p:sp>
        <p:nvSpPr>
          <p:cNvPr id="1048720" name="Google Shape;12;p2"/>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39" name="Shape 13"/>
        <p:cNvGrpSpPr/>
        <p:nvPr/>
      </p:nvGrpSpPr>
      <p:grpSpPr>
        <a:xfrm>
          <a:off x="0" y="0"/>
          <a:ext cx="0" cy="0"/>
          <a:chOff x="0" y="0"/>
          <a:chExt cx="0" cy="0"/>
        </a:xfrm>
      </p:grpSpPr>
      <p:sp>
        <p:nvSpPr>
          <p:cNvPr id="1048749" name="Google Shape;14;p3"/>
          <p:cNvSpPr txBox="1">
            <a:spLocks noGrp="1"/>
          </p:cNvSpPr>
          <p:nvPr>
            <p:ph type="title"/>
          </p:nvPr>
        </p:nvSpPr>
        <p:spPr>
          <a:xfrm>
            <a:off x="337675" y="2867800"/>
            <a:ext cx="9230650" cy="1122400"/>
          </a:xfrm>
          <a:prstGeom prst="rect"/>
        </p:spPr>
        <p:txBody>
          <a:bodyPr anchor="ctr" anchorCtr="0" bIns="107269" lIns="107269" rIns="107269" spcFirstLastPara="1" tIns="107269" wrap="square">
            <a:normAutofit/>
          </a:bodyPr>
          <a:lstStyle>
            <a:lvl1pPr algn="ctr" lvl="0">
              <a:spcBef>
                <a:spcPts val="0"/>
              </a:spcBef>
              <a:spcAft>
                <a:spcPts val="0"/>
              </a:spcAft>
              <a:buSzPts val="3600"/>
              <a:buNone/>
              <a:defRPr sz="4200"/>
            </a:lvl1pPr>
            <a:lvl2pPr algn="ctr" lvl="1">
              <a:spcBef>
                <a:spcPts val="0"/>
              </a:spcBef>
              <a:spcAft>
                <a:spcPts val="0"/>
              </a:spcAft>
              <a:buSzPts val="3600"/>
              <a:buNone/>
              <a:defRPr sz="4200"/>
            </a:lvl2pPr>
            <a:lvl3pPr algn="ctr" lvl="2">
              <a:spcBef>
                <a:spcPts val="0"/>
              </a:spcBef>
              <a:spcAft>
                <a:spcPts val="0"/>
              </a:spcAft>
              <a:buSzPts val="3600"/>
              <a:buNone/>
              <a:defRPr sz="4200"/>
            </a:lvl3pPr>
            <a:lvl4pPr algn="ctr" lvl="3">
              <a:spcBef>
                <a:spcPts val="0"/>
              </a:spcBef>
              <a:spcAft>
                <a:spcPts val="0"/>
              </a:spcAft>
              <a:buSzPts val="3600"/>
              <a:buNone/>
              <a:defRPr sz="4200"/>
            </a:lvl4pPr>
            <a:lvl5pPr algn="ctr" lvl="4">
              <a:spcBef>
                <a:spcPts val="0"/>
              </a:spcBef>
              <a:spcAft>
                <a:spcPts val="0"/>
              </a:spcAft>
              <a:buSzPts val="3600"/>
              <a:buNone/>
              <a:defRPr sz="4200"/>
            </a:lvl5pPr>
            <a:lvl6pPr algn="ctr" lvl="5">
              <a:spcBef>
                <a:spcPts val="0"/>
              </a:spcBef>
              <a:spcAft>
                <a:spcPts val="0"/>
              </a:spcAft>
              <a:buSzPts val="3600"/>
              <a:buNone/>
              <a:defRPr sz="4200"/>
            </a:lvl6pPr>
            <a:lvl7pPr algn="ctr" lvl="6">
              <a:spcBef>
                <a:spcPts val="0"/>
              </a:spcBef>
              <a:spcAft>
                <a:spcPts val="0"/>
              </a:spcAft>
              <a:buSzPts val="3600"/>
              <a:buNone/>
              <a:defRPr sz="4200"/>
            </a:lvl7pPr>
            <a:lvl8pPr algn="ctr" lvl="7">
              <a:spcBef>
                <a:spcPts val="0"/>
              </a:spcBef>
              <a:spcAft>
                <a:spcPts val="0"/>
              </a:spcAft>
              <a:buSzPts val="3600"/>
              <a:buNone/>
              <a:defRPr sz="4200"/>
            </a:lvl8pPr>
            <a:lvl9pPr algn="ctr" lvl="8">
              <a:spcBef>
                <a:spcPts val="0"/>
              </a:spcBef>
              <a:spcAft>
                <a:spcPts val="0"/>
              </a:spcAft>
              <a:buSzPts val="3600"/>
              <a:buNone/>
              <a:defRPr sz="4200"/>
            </a:lvl9pPr>
          </a:lstStyle>
          <a:p>
            <a:r>
              <a:t/>
            </a:r>
          </a:p>
        </p:txBody>
      </p:sp>
      <p:sp>
        <p:nvSpPr>
          <p:cNvPr id="1048750" name="Google Shape;15;p3"/>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30" name="Shape 16"/>
        <p:cNvGrpSpPr/>
        <p:nvPr/>
      </p:nvGrpSpPr>
      <p:grpSpPr>
        <a:xfrm>
          <a:off x="0" y="0"/>
          <a:ext cx="0" cy="0"/>
          <a:chOff x="0" y="0"/>
          <a:chExt cx="0" cy="0"/>
        </a:xfrm>
      </p:grpSpPr>
      <p:sp>
        <p:nvSpPr>
          <p:cNvPr id="1048724" name="Google Shape;17;p4"/>
          <p:cNvSpPr txBox="1">
            <a:spLocks noGrp="1"/>
          </p:cNvSpPr>
          <p:nvPr>
            <p:ph type="title"/>
          </p:nvPr>
        </p:nvSpPr>
        <p:spPr>
          <a:xfrm>
            <a:off x="337675" y="593367"/>
            <a:ext cx="9230650" cy="763600"/>
          </a:xfrm>
          <a:prstGeom prst="rect"/>
        </p:spPr>
        <p:txBody>
          <a:bodyPr anchor="t" anchorCtr="0" bIns="107269" lIns="107269" rIns="107269" spcFirstLastPara="1" tIns="107269"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r>
              <a:t/>
            </a:r>
          </a:p>
        </p:txBody>
      </p:sp>
      <p:sp>
        <p:nvSpPr>
          <p:cNvPr id="1048725" name="Google Shape;18;p4"/>
          <p:cNvSpPr txBox="1">
            <a:spLocks noGrp="1"/>
          </p:cNvSpPr>
          <p:nvPr>
            <p:ph type="body" idx="1"/>
          </p:nvPr>
        </p:nvSpPr>
        <p:spPr>
          <a:xfrm>
            <a:off x="337675" y="1536633"/>
            <a:ext cx="9230650" cy="4555200"/>
          </a:xfrm>
          <a:prstGeom prst="rect"/>
        </p:spPr>
        <p:txBody>
          <a:bodyPr anchor="t" anchorCtr="0" bIns="107269" lIns="107269" rIns="107269" spcFirstLastPara="1" tIns="107269" wrap="square">
            <a:normAutofit/>
          </a:bodyPr>
          <a:lstStyle>
            <a:lvl1pPr indent="-402325" lvl="0" marL="536433">
              <a:spcBef>
                <a:spcPts val="0"/>
              </a:spcBef>
              <a:spcAft>
                <a:spcPts val="0"/>
              </a:spcAft>
              <a:buSzPts val="1800"/>
              <a:buChar char="●"/>
            </a:lvl1pPr>
            <a:lvl2pPr indent="-372523" lvl="1" marL="1072866">
              <a:spcBef>
                <a:spcPts val="0"/>
              </a:spcBef>
              <a:spcAft>
                <a:spcPts val="0"/>
              </a:spcAft>
              <a:buSzPts val="1400"/>
              <a:buChar char="○"/>
            </a:lvl2pPr>
            <a:lvl3pPr indent="-372523" lvl="2" marL="1609298">
              <a:spcBef>
                <a:spcPts val="0"/>
              </a:spcBef>
              <a:spcAft>
                <a:spcPts val="0"/>
              </a:spcAft>
              <a:buSzPts val="1400"/>
              <a:buChar char="■"/>
            </a:lvl3pPr>
            <a:lvl4pPr indent="-372523" lvl="3" marL="2145731">
              <a:spcBef>
                <a:spcPts val="0"/>
              </a:spcBef>
              <a:spcAft>
                <a:spcPts val="0"/>
              </a:spcAft>
              <a:buSzPts val="1400"/>
              <a:buChar char="●"/>
            </a:lvl4pPr>
            <a:lvl5pPr indent="-372523" lvl="4" marL="2682164">
              <a:spcBef>
                <a:spcPts val="0"/>
              </a:spcBef>
              <a:spcAft>
                <a:spcPts val="0"/>
              </a:spcAft>
              <a:buSzPts val="1400"/>
              <a:buChar char="○"/>
            </a:lvl5pPr>
            <a:lvl6pPr indent="-372523" lvl="5" marL="3218597">
              <a:spcBef>
                <a:spcPts val="0"/>
              </a:spcBef>
              <a:spcAft>
                <a:spcPts val="0"/>
              </a:spcAft>
              <a:buSzPts val="1400"/>
              <a:buChar char="■"/>
            </a:lvl6pPr>
            <a:lvl7pPr indent="-372523" lvl="6" marL="3755029">
              <a:spcBef>
                <a:spcPts val="0"/>
              </a:spcBef>
              <a:spcAft>
                <a:spcPts val="0"/>
              </a:spcAft>
              <a:buSzPts val="1400"/>
              <a:buChar char="●"/>
            </a:lvl7pPr>
            <a:lvl8pPr indent="-372523" lvl="7" marL="4291462">
              <a:spcBef>
                <a:spcPts val="0"/>
              </a:spcBef>
              <a:spcAft>
                <a:spcPts val="0"/>
              </a:spcAft>
              <a:buSzPts val="1400"/>
              <a:buChar char="○"/>
            </a:lvl8pPr>
            <a:lvl9pPr indent="-372523" lvl="8" marL="4827895">
              <a:spcBef>
                <a:spcPts val="0"/>
              </a:spcBef>
              <a:spcAft>
                <a:spcPts val="0"/>
              </a:spcAft>
              <a:buSzPts val="1400"/>
              <a:buChar char="■"/>
            </a:lvl9pPr>
          </a:lstStyle>
          <a:p>
            <a:r>
              <a:t/>
            </a:r>
          </a:p>
        </p:txBody>
      </p:sp>
      <p:sp>
        <p:nvSpPr>
          <p:cNvPr id="1048726" name="Google Shape;19;p4"/>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38" name="Shape 20"/>
        <p:cNvGrpSpPr/>
        <p:nvPr/>
      </p:nvGrpSpPr>
      <p:grpSpPr>
        <a:xfrm>
          <a:off x="0" y="0"/>
          <a:ext cx="0" cy="0"/>
          <a:chOff x="0" y="0"/>
          <a:chExt cx="0" cy="0"/>
        </a:xfrm>
      </p:grpSpPr>
      <p:sp>
        <p:nvSpPr>
          <p:cNvPr id="1048745" name="Google Shape;21;p5"/>
          <p:cNvSpPr txBox="1">
            <a:spLocks noGrp="1"/>
          </p:cNvSpPr>
          <p:nvPr>
            <p:ph type="title"/>
          </p:nvPr>
        </p:nvSpPr>
        <p:spPr>
          <a:xfrm>
            <a:off x="337675" y="593367"/>
            <a:ext cx="9230650" cy="763600"/>
          </a:xfrm>
          <a:prstGeom prst="rect"/>
        </p:spPr>
        <p:txBody>
          <a:bodyPr anchor="t" anchorCtr="0" bIns="107269" lIns="107269" rIns="107269" spcFirstLastPara="1" tIns="107269"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r>
              <a:t/>
            </a:r>
          </a:p>
        </p:txBody>
      </p:sp>
      <p:sp>
        <p:nvSpPr>
          <p:cNvPr id="1048746" name="Google Shape;22;p5"/>
          <p:cNvSpPr txBox="1">
            <a:spLocks noGrp="1"/>
          </p:cNvSpPr>
          <p:nvPr>
            <p:ph type="body" idx="1"/>
          </p:nvPr>
        </p:nvSpPr>
        <p:spPr>
          <a:xfrm>
            <a:off x="337675" y="1536633"/>
            <a:ext cx="4333225" cy="4555200"/>
          </a:xfrm>
          <a:prstGeom prst="rect"/>
        </p:spPr>
        <p:txBody>
          <a:bodyPr anchor="t" anchorCtr="0" bIns="107269" lIns="107269" rIns="107269" spcFirstLastPara="1" tIns="107269" wrap="square">
            <a:normAutofit/>
          </a:bodyPr>
          <a:lstStyle>
            <a:lvl1pPr indent="-372523" lvl="0" marL="536433">
              <a:spcBef>
                <a:spcPts val="0"/>
              </a:spcBef>
              <a:spcAft>
                <a:spcPts val="0"/>
              </a:spcAft>
              <a:buSzPts val="1400"/>
              <a:buChar char="●"/>
              <a:defRPr sz="1600"/>
            </a:lvl1pPr>
            <a:lvl2pPr indent="-357622" lvl="1" marL="1072866">
              <a:spcBef>
                <a:spcPts val="0"/>
              </a:spcBef>
              <a:spcAft>
                <a:spcPts val="0"/>
              </a:spcAft>
              <a:buSzPts val="1200"/>
              <a:buChar char="○"/>
              <a:defRPr sz="1400"/>
            </a:lvl2pPr>
            <a:lvl3pPr indent="-357622" lvl="2" marL="1609298">
              <a:spcBef>
                <a:spcPts val="0"/>
              </a:spcBef>
              <a:spcAft>
                <a:spcPts val="0"/>
              </a:spcAft>
              <a:buSzPts val="1200"/>
              <a:buChar char="■"/>
              <a:defRPr sz="1400"/>
            </a:lvl3pPr>
            <a:lvl4pPr indent="-357622" lvl="3" marL="2145731">
              <a:spcBef>
                <a:spcPts val="0"/>
              </a:spcBef>
              <a:spcAft>
                <a:spcPts val="0"/>
              </a:spcAft>
              <a:buSzPts val="1200"/>
              <a:buChar char="●"/>
              <a:defRPr sz="1400"/>
            </a:lvl4pPr>
            <a:lvl5pPr indent="-357622" lvl="4" marL="2682164">
              <a:spcBef>
                <a:spcPts val="0"/>
              </a:spcBef>
              <a:spcAft>
                <a:spcPts val="0"/>
              </a:spcAft>
              <a:buSzPts val="1200"/>
              <a:buChar char="○"/>
              <a:defRPr sz="1400"/>
            </a:lvl5pPr>
            <a:lvl6pPr indent="-357622" lvl="5" marL="3218597">
              <a:spcBef>
                <a:spcPts val="0"/>
              </a:spcBef>
              <a:spcAft>
                <a:spcPts val="0"/>
              </a:spcAft>
              <a:buSzPts val="1200"/>
              <a:buChar char="■"/>
              <a:defRPr sz="1400"/>
            </a:lvl6pPr>
            <a:lvl7pPr indent="-357622" lvl="6" marL="3755029">
              <a:spcBef>
                <a:spcPts val="0"/>
              </a:spcBef>
              <a:spcAft>
                <a:spcPts val="0"/>
              </a:spcAft>
              <a:buSzPts val="1200"/>
              <a:buChar char="●"/>
              <a:defRPr sz="1400"/>
            </a:lvl7pPr>
            <a:lvl8pPr indent="-357622" lvl="7" marL="4291462">
              <a:spcBef>
                <a:spcPts val="0"/>
              </a:spcBef>
              <a:spcAft>
                <a:spcPts val="0"/>
              </a:spcAft>
              <a:buSzPts val="1200"/>
              <a:buChar char="○"/>
              <a:defRPr sz="1400"/>
            </a:lvl8pPr>
            <a:lvl9pPr indent="-357622" lvl="8" marL="4827895">
              <a:spcBef>
                <a:spcPts val="0"/>
              </a:spcBef>
              <a:spcAft>
                <a:spcPts val="0"/>
              </a:spcAft>
              <a:buSzPts val="1200"/>
              <a:buChar char="■"/>
              <a:defRPr sz="1400"/>
            </a:lvl9pPr>
          </a:lstStyle>
          <a:p>
            <a:r>
              <a:t/>
            </a:r>
          </a:p>
        </p:txBody>
      </p:sp>
      <p:sp>
        <p:nvSpPr>
          <p:cNvPr id="1048747" name="Google Shape;23;p5"/>
          <p:cNvSpPr txBox="1">
            <a:spLocks noGrp="1"/>
          </p:cNvSpPr>
          <p:nvPr>
            <p:ph type="body" idx="2"/>
          </p:nvPr>
        </p:nvSpPr>
        <p:spPr>
          <a:xfrm>
            <a:off x="5235100" y="1536633"/>
            <a:ext cx="4333225" cy="4555200"/>
          </a:xfrm>
          <a:prstGeom prst="rect"/>
        </p:spPr>
        <p:txBody>
          <a:bodyPr anchor="t" anchorCtr="0" bIns="107269" lIns="107269" rIns="107269" spcFirstLastPara="1" tIns="107269" wrap="square">
            <a:normAutofit/>
          </a:bodyPr>
          <a:lstStyle>
            <a:lvl1pPr indent="-372523" lvl="0" marL="536433">
              <a:spcBef>
                <a:spcPts val="0"/>
              </a:spcBef>
              <a:spcAft>
                <a:spcPts val="0"/>
              </a:spcAft>
              <a:buSzPts val="1400"/>
              <a:buChar char="●"/>
              <a:defRPr sz="1600"/>
            </a:lvl1pPr>
            <a:lvl2pPr indent="-357622" lvl="1" marL="1072866">
              <a:spcBef>
                <a:spcPts val="0"/>
              </a:spcBef>
              <a:spcAft>
                <a:spcPts val="0"/>
              </a:spcAft>
              <a:buSzPts val="1200"/>
              <a:buChar char="○"/>
              <a:defRPr sz="1400"/>
            </a:lvl2pPr>
            <a:lvl3pPr indent="-357622" lvl="2" marL="1609298">
              <a:spcBef>
                <a:spcPts val="0"/>
              </a:spcBef>
              <a:spcAft>
                <a:spcPts val="0"/>
              </a:spcAft>
              <a:buSzPts val="1200"/>
              <a:buChar char="■"/>
              <a:defRPr sz="1400"/>
            </a:lvl3pPr>
            <a:lvl4pPr indent="-357622" lvl="3" marL="2145731">
              <a:spcBef>
                <a:spcPts val="0"/>
              </a:spcBef>
              <a:spcAft>
                <a:spcPts val="0"/>
              </a:spcAft>
              <a:buSzPts val="1200"/>
              <a:buChar char="●"/>
              <a:defRPr sz="1400"/>
            </a:lvl4pPr>
            <a:lvl5pPr indent="-357622" lvl="4" marL="2682164">
              <a:spcBef>
                <a:spcPts val="0"/>
              </a:spcBef>
              <a:spcAft>
                <a:spcPts val="0"/>
              </a:spcAft>
              <a:buSzPts val="1200"/>
              <a:buChar char="○"/>
              <a:defRPr sz="1400"/>
            </a:lvl5pPr>
            <a:lvl6pPr indent="-357622" lvl="5" marL="3218597">
              <a:spcBef>
                <a:spcPts val="0"/>
              </a:spcBef>
              <a:spcAft>
                <a:spcPts val="0"/>
              </a:spcAft>
              <a:buSzPts val="1200"/>
              <a:buChar char="■"/>
              <a:defRPr sz="1400"/>
            </a:lvl6pPr>
            <a:lvl7pPr indent="-357622" lvl="6" marL="3755029">
              <a:spcBef>
                <a:spcPts val="0"/>
              </a:spcBef>
              <a:spcAft>
                <a:spcPts val="0"/>
              </a:spcAft>
              <a:buSzPts val="1200"/>
              <a:buChar char="●"/>
              <a:defRPr sz="1400"/>
            </a:lvl7pPr>
            <a:lvl8pPr indent="-357622" lvl="7" marL="4291462">
              <a:spcBef>
                <a:spcPts val="0"/>
              </a:spcBef>
              <a:spcAft>
                <a:spcPts val="0"/>
              </a:spcAft>
              <a:buSzPts val="1200"/>
              <a:buChar char="○"/>
              <a:defRPr sz="1400"/>
            </a:lvl8pPr>
            <a:lvl9pPr indent="-357622" lvl="8" marL="4827895">
              <a:spcBef>
                <a:spcPts val="0"/>
              </a:spcBef>
              <a:spcAft>
                <a:spcPts val="0"/>
              </a:spcAft>
              <a:buSzPts val="1200"/>
              <a:buChar char="■"/>
              <a:defRPr sz="1400"/>
            </a:lvl9pPr>
          </a:lstStyle>
          <a:p>
            <a:r>
              <a:t/>
            </a:r>
          </a:p>
        </p:txBody>
      </p:sp>
      <p:sp>
        <p:nvSpPr>
          <p:cNvPr id="1048748" name="Google Shape;24;p5"/>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37" name="Shape 25"/>
        <p:cNvGrpSpPr/>
        <p:nvPr/>
      </p:nvGrpSpPr>
      <p:grpSpPr>
        <a:xfrm>
          <a:off x="0" y="0"/>
          <a:ext cx="0" cy="0"/>
          <a:chOff x="0" y="0"/>
          <a:chExt cx="0" cy="0"/>
        </a:xfrm>
      </p:grpSpPr>
      <p:sp>
        <p:nvSpPr>
          <p:cNvPr id="1048743" name="Google Shape;26;p6"/>
          <p:cNvSpPr txBox="1">
            <a:spLocks noGrp="1"/>
          </p:cNvSpPr>
          <p:nvPr>
            <p:ph type="title"/>
          </p:nvPr>
        </p:nvSpPr>
        <p:spPr>
          <a:xfrm>
            <a:off x="337675" y="593367"/>
            <a:ext cx="9230650" cy="763600"/>
          </a:xfrm>
          <a:prstGeom prst="rect"/>
        </p:spPr>
        <p:txBody>
          <a:bodyPr anchor="t" anchorCtr="0" bIns="107269" lIns="107269" rIns="107269" spcFirstLastPara="1" tIns="107269"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r>
              <a:t/>
            </a:r>
          </a:p>
        </p:txBody>
      </p:sp>
      <p:sp>
        <p:nvSpPr>
          <p:cNvPr id="1048744" name="Google Shape;27;p6"/>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36" name="Shape 28"/>
        <p:cNvGrpSpPr/>
        <p:nvPr/>
      </p:nvGrpSpPr>
      <p:grpSpPr>
        <a:xfrm>
          <a:off x="0" y="0"/>
          <a:ext cx="0" cy="0"/>
          <a:chOff x="0" y="0"/>
          <a:chExt cx="0" cy="0"/>
        </a:xfrm>
      </p:grpSpPr>
      <p:sp>
        <p:nvSpPr>
          <p:cNvPr id="1048740" name="Google Shape;29;p7"/>
          <p:cNvSpPr txBox="1">
            <a:spLocks noGrp="1"/>
          </p:cNvSpPr>
          <p:nvPr>
            <p:ph type="title"/>
          </p:nvPr>
        </p:nvSpPr>
        <p:spPr>
          <a:xfrm>
            <a:off x="337675" y="740800"/>
            <a:ext cx="3042000" cy="1007600"/>
          </a:xfrm>
          <a:prstGeom prst="rect"/>
        </p:spPr>
        <p:txBody>
          <a:bodyPr anchor="b" anchorCtr="0" bIns="107269" lIns="107269" rIns="107269" spcFirstLastPara="1" tIns="107269" wrap="square">
            <a:normAutofit/>
          </a:bodyPr>
          <a:lstStyle>
            <a:lvl1pPr lvl="0">
              <a:spcBef>
                <a:spcPts val="0"/>
              </a:spcBef>
              <a:spcAft>
                <a:spcPts val="0"/>
              </a:spcAft>
              <a:buSzPts val="2400"/>
              <a:buNone/>
              <a:defRPr sz="2800"/>
            </a:lvl1pPr>
            <a:lvl2pPr lvl="1">
              <a:spcBef>
                <a:spcPts val="0"/>
              </a:spcBef>
              <a:spcAft>
                <a:spcPts val="0"/>
              </a:spcAft>
              <a:buSzPts val="2400"/>
              <a:buNone/>
              <a:defRPr sz="2800"/>
            </a:lvl2pPr>
            <a:lvl3pPr lvl="2">
              <a:spcBef>
                <a:spcPts val="0"/>
              </a:spcBef>
              <a:spcAft>
                <a:spcPts val="0"/>
              </a:spcAft>
              <a:buSzPts val="2400"/>
              <a:buNone/>
              <a:defRPr sz="2800"/>
            </a:lvl3pPr>
            <a:lvl4pPr lvl="3">
              <a:spcBef>
                <a:spcPts val="0"/>
              </a:spcBef>
              <a:spcAft>
                <a:spcPts val="0"/>
              </a:spcAft>
              <a:buSzPts val="2400"/>
              <a:buNone/>
              <a:defRPr sz="2800"/>
            </a:lvl4pPr>
            <a:lvl5pPr lvl="4">
              <a:spcBef>
                <a:spcPts val="0"/>
              </a:spcBef>
              <a:spcAft>
                <a:spcPts val="0"/>
              </a:spcAft>
              <a:buSzPts val="2400"/>
              <a:buNone/>
              <a:defRPr sz="2800"/>
            </a:lvl5pPr>
            <a:lvl6pPr lvl="5">
              <a:spcBef>
                <a:spcPts val="0"/>
              </a:spcBef>
              <a:spcAft>
                <a:spcPts val="0"/>
              </a:spcAft>
              <a:buSzPts val="2400"/>
              <a:buNone/>
              <a:defRPr sz="2800"/>
            </a:lvl6pPr>
            <a:lvl7pPr lvl="6">
              <a:spcBef>
                <a:spcPts val="0"/>
              </a:spcBef>
              <a:spcAft>
                <a:spcPts val="0"/>
              </a:spcAft>
              <a:buSzPts val="2400"/>
              <a:buNone/>
              <a:defRPr sz="2800"/>
            </a:lvl7pPr>
            <a:lvl8pPr lvl="7">
              <a:spcBef>
                <a:spcPts val="0"/>
              </a:spcBef>
              <a:spcAft>
                <a:spcPts val="0"/>
              </a:spcAft>
              <a:buSzPts val="2400"/>
              <a:buNone/>
              <a:defRPr sz="2800"/>
            </a:lvl8pPr>
            <a:lvl9pPr lvl="8">
              <a:spcBef>
                <a:spcPts val="0"/>
              </a:spcBef>
              <a:spcAft>
                <a:spcPts val="0"/>
              </a:spcAft>
              <a:buSzPts val="2400"/>
              <a:buNone/>
              <a:defRPr sz="2800"/>
            </a:lvl9pPr>
          </a:lstStyle>
          <a:p>
            <a:r>
              <a:t/>
            </a:r>
          </a:p>
        </p:txBody>
      </p:sp>
      <p:sp>
        <p:nvSpPr>
          <p:cNvPr id="1048741" name="Google Shape;30;p7"/>
          <p:cNvSpPr txBox="1">
            <a:spLocks noGrp="1"/>
          </p:cNvSpPr>
          <p:nvPr>
            <p:ph type="body" idx="1"/>
          </p:nvPr>
        </p:nvSpPr>
        <p:spPr>
          <a:xfrm>
            <a:off x="337675" y="1852800"/>
            <a:ext cx="3042000" cy="4239200"/>
          </a:xfrm>
          <a:prstGeom prst="rect"/>
        </p:spPr>
        <p:txBody>
          <a:bodyPr anchor="t" anchorCtr="0" bIns="107269" lIns="107269" rIns="107269" spcFirstLastPara="1" tIns="107269" wrap="square">
            <a:normAutofit/>
          </a:bodyPr>
          <a:lstStyle>
            <a:lvl1pPr indent="-357622" lvl="0" marL="536433">
              <a:spcBef>
                <a:spcPts val="0"/>
              </a:spcBef>
              <a:spcAft>
                <a:spcPts val="0"/>
              </a:spcAft>
              <a:buSzPts val="1200"/>
              <a:buChar char="●"/>
              <a:defRPr sz="1400"/>
            </a:lvl1pPr>
            <a:lvl2pPr indent="-357622" lvl="1" marL="1072866">
              <a:spcBef>
                <a:spcPts val="0"/>
              </a:spcBef>
              <a:spcAft>
                <a:spcPts val="0"/>
              </a:spcAft>
              <a:buSzPts val="1200"/>
              <a:buChar char="○"/>
              <a:defRPr sz="1400"/>
            </a:lvl2pPr>
            <a:lvl3pPr indent="-357622" lvl="2" marL="1609298">
              <a:spcBef>
                <a:spcPts val="0"/>
              </a:spcBef>
              <a:spcAft>
                <a:spcPts val="0"/>
              </a:spcAft>
              <a:buSzPts val="1200"/>
              <a:buChar char="■"/>
              <a:defRPr sz="1400"/>
            </a:lvl3pPr>
            <a:lvl4pPr indent="-357622" lvl="3" marL="2145731">
              <a:spcBef>
                <a:spcPts val="0"/>
              </a:spcBef>
              <a:spcAft>
                <a:spcPts val="0"/>
              </a:spcAft>
              <a:buSzPts val="1200"/>
              <a:buChar char="●"/>
              <a:defRPr sz="1400"/>
            </a:lvl4pPr>
            <a:lvl5pPr indent="-357622" lvl="4" marL="2682164">
              <a:spcBef>
                <a:spcPts val="0"/>
              </a:spcBef>
              <a:spcAft>
                <a:spcPts val="0"/>
              </a:spcAft>
              <a:buSzPts val="1200"/>
              <a:buChar char="○"/>
              <a:defRPr sz="1400"/>
            </a:lvl5pPr>
            <a:lvl6pPr indent="-357622" lvl="5" marL="3218597">
              <a:spcBef>
                <a:spcPts val="0"/>
              </a:spcBef>
              <a:spcAft>
                <a:spcPts val="0"/>
              </a:spcAft>
              <a:buSzPts val="1200"/>
              <a:buChar char="■"/>
              <a:defRPr sz="1400"/>
            </a:lvl6pPr>
            <a:lvl7pPr indent="-357622" lvl="6" marL="3755029">
              <a:spcBef>
                <a:spcPts val="0"/>
              </a:spcBef>
              <a:spcAft>
                <a:spcPts val="0"/>
              </a:spcAft>
              <a:buSzPts val="1200"/>
              <a:buChar char="●"/>
              <a:defRPr sz="1400"/>
            </a:lvl7pPr>
            <a:lvl8pPr indent="-357622" lvl="7" marL="4291462">
              <a:spcBef>
                <a:spcPts val="0"/>
              </a:spcBef>
              <a:spcAft>
                <a:spcPts val="0"/>
              </a:spcAft>
              <a:buSzPts val="1200"/>
              <a:buChar char="○"/>
              <a:defRPr sz="1400"/>
            </a:lvl8pPr>
            <a:lvl9pPr indent="-357622" lvl="8" marL="4827895">
              <a:spcBef>
                <a:spcPts val="0"/>
              </a:spcBef>
              <a:spcAft>
                <a:spcPts val="0"/>
              </a:spcAft>
              <a:buSzPts val="1200"/>
              <a:buChar char="■"/>
              <a:defRPr sz="1400"/>
            </a:lvl9pPr>
          </a:lstStyle>
          <a:p>
            <a:r>
              <a:t/>
            </a:r>
          </a:p>
        </p:txBody>
      </p:sp>
      <p:sp>
        <p:nvSpPr>
          <p:cNvPr id="1048742" name="Google Shape;31;p7"/>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34" name="Shape 32"/>
        <p:cNvGrpSpPr/>
        <p:nvPr/>
      </p:nvGrpSpPr>
      <p:grpSpPr>
        <a:xfrm>
          <a:off x="0" y="0"/>
          <a:ext cx="0" cy="0"/>
          <a:chOff x="0" y="0"/>
          <a:chExt cx="0" cy="0"/>
        </a:xfrm>
      </p:grpSpPr>
      <p:sp>
        <p:nvSpPr>
          <p:cNvPr id="1048736" name="Google Shape;33;p8"/>
          <p:cNvSpPr txBox="1">
            <a:spLocks noGrp="1"/>
          </p:cNvSpPr>
          <p:nvPr>
            <p:ph type="title"/>
          </p:nvPr>
        </p:nvSpPr>
        <p:spPr>
          <a:xfrm>
            <a:off x="531104" y="600200"/>
            <a:ext cx="6898450" cy="5454400"/>
          </a:xfrm>
          <a:prstGeom prst="rect"/>
        </p:spPr>
        <p:txBody>
          <a:bodyPr anchor="ctr" anchorCtr="0" bIns="107269" lIns="107269" rIns="107269" spcFirstLastPara="1" tIns="107269" wrap="square">
            <a:normAutofit/>
          </a:bodyPr>
          <a:lstStyle>
            <a:lvl1pPr lvl="0">
              <a:spcBef>
                <a:spcPts val="0"/>
              </a:spcBef>
              <a:spcAft>
                <a:spcPts val="0"/>
              </a:spcAft>
              <a:buSzPts val="4800"/>
              <a:buNone/>
              <a:defRPr sz="5600"/>
            </a:lvl1pPr>
            <a:lvl2pPr lvl="1">
              <a:spcBef>
                <a:spcPts val="0"/>
              </a:spcBef>
              <a:spcAft>
                <a:spcPts val="0"/>
              </a:spcAft>
              <a:buSzPts val="4800"/>
              <a:buNone/>
              <a:defRPr sz="5600"/>
            </a:lvl2pPr>
            <a:lvl3pPr lvl="2">
              <a:spcBef>
                <a:spcPts val="0"/>
              </a:spcBef>
              <a:spcAft>
                <a:spcPts val="0"/>
              </a:spcAft>
              <a:buSzPts val="4800"/>
              <a:buNone/>
              <a:defRPr sz="5600"/>
            </a:lvl3pPr>
            <a:lvl4pPr lvl="3">
              <a:spcBef>
                <a:spcPts val="0"/>
              </a:spcBef>
              <a:spcAft>
                <a:spcPts val="0"/>
              </a:spcAft>
              <a:buSzPts val="4800"/>
              <a:buNone/>
              <a:defRPr sz="5600"/>
            </a:lvl4pPr>
            <a:lvl5pPr lvl="4">
              <a:spcBef>
                <a:spcPts val="0"/>
              </a:spcBef>
              <a:spcAft>
                <a:spcPts val="0"/>
              </a:spcAft>
              <a:buSzPts val="4800"/>
              <a:buNone/>
              <a:defRPr sz="5600"/>
            </a:lvl5pPr>
            <a:lvl6pPr lvl="5">
              <a:spcBef>
                <a:spcPts val="0"/>
              </a:spcBef>
              <a:spcAft>
                <a:spcPts val="0"/>
              </a:spcAft>
              <a:buSzPts val="4800"/>
              <a:buNone/>
              <a:defRPr sz="5600"/>
            </a:lvl6pPr>
            <a:lvl7pPr lvl="6">
              <a:spcBef>
                <a:spcPts val="0"/>
              </a:spcBef>
              <a:spcAft>
                <a:spcPts val="0"/>
              </a:spcAft>
              <a:buSzPts val="4800"/>
              <a:buNone/>
              <a:defRPr sz="5600"/>
            </a:lvl7pPr>
            <a:lvl8pPr lvl="7">
              <a:spcBef>
                <a:spcPts val="0"/>
              </a:spcBef>
              <a:spcAft>
                <a:spcPts val="0"/>
              </a:spcAft>
              <a:buSzPts val="4800"/>
              <a:buNone/>
              <a:defRPr sz="5600"/>
            </a:lvl8pPr>
            <a:lvl9pPr lvl="8">
              <a:spcBef>
                <a:spcPts val="0"/>
              </a:spcBef>
              <a:spcAft>
                <a:spcPts val="0"/>
              </a:spcAft>
              <a:buSzPts val="4800"/>
              <a:buNone/>
              <a:defRPr sz="5600"/>
            </a:lvl9pPr>
          </a:lstStyle>
          <a:p>
            <a:r>
              <a:t/>
            </a:r>
          </a:p>
        </p:txBody>
      </p:sp>
      <p:sp>
        <p:nvSpPr>
          <p:cNvPr id="1048737" name="Google Shape;34;p8"/>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31" name="Shape 35"/>
        <p:cNvGrpSpPr/>
        <p:nvPr/>
      </p:nvGrpSpPr>
      <p:grpSpPr>
        <a:xfrm>
          <a:off x="0" y="0"/>
          <a:ext cx="0" cy="0"/>
          <a:chOff x="0" y="0"/>
          <a:chExt cx="0" cy="0"/>
        </a:xfrm>
      </p:grpSpPr>
      <p:sp>
        <p:nvSpPr>
          <p:cNvPr id="1048727" name="Google Shape;36;p9"/>
          <p:cNvSpPr/>
          <p:nvPr/>
        </p:nvSpPr>
        <p:spPr>
          <a:xfrm>
            <a:off x="4953000" y="-167"/>
            <a:ext cx="4953000" cy="6858000"/>
          </a:xfrm>
          <a:prstGeom prst="rect"/>
          <a:solidFill>
            <a:schemeClr val="lt2"/>
          </a:solidFill>
          <a:ln>
            <a:noFill/>
          </a:ln>
        </p:spPr>
        <p:txBody>
          <a:bodyPr anchor="ctr" anchorCtr="0" bIns="107269" lIns="107269" rIns="107269" spcFirstLastPara="1" tIns="107269" wrap="square">
            <a:noAutofit/>
          </a:bodyPr>
          <a:p>
            <a:pPr algn="l" indent="0" lvl="0" marL="0" rtl="0">
              <a:spcBef>
                <a:spcPts val="0"/>
              </a:spcBef>
              <a:spcAft>
                <a:spcPts val="0"/>
              </a:spcAft>
              <a:buNone/>
            </a:pPr>
            <a:r>
              <a:t/>
            </a:r>
          </a:p>
        </p:txBody>
      </p:sp>
      <p:sp>
        <p:nvSpPr>
          <p:cNvPr id="1048728" name="Google Shape;37;p9"/>
          <p:cNvSpPr txBox="1">
            <a:spLocks noGrp="1"/>
          </p:cNvSpPr>
          <p:nvPr>
            <p:ph type="title"/>
          </p:nvPr>
        </p:nvSpPr>
        <p:spPr>
          <a:xfrm>
            <a:off x="287625" y="1644233"/>
            <a:ext cx="4382300" cy="1976400"/>
          </a:xfrm>
          <a:prstGeom prst="rect"/>
        </p:spPr>
        <p:txBody>
          <a:bodyPr anchor="b" anchorCtr="0" bIns="107269" lIns="107269" rIns="107269" spcFirstLastPara="1" tIns="107269" wrap="square">
            <a:normAutofit/>
          </a:bodyPr>
          <a:lstStyle>
            <a:lvl1pPr algn="ctr" lvl="0">
              <a:spcBef>
                <a:spcPts val="0"/>
              </a:spcBef>
              <a:spcAft>
                <a:spcPts val="0"/>
              </a:spcAft>
              <a:buSzPts val="4200"/>
              <a:buNone/>
              <a:defRPr sz="4900"/>
            </a:lvl1pPr>
            <a:lvl2pPr algn="ctr" lvl="1">
              <a:spcBef>
                <a:spcPts val="0"/>
              </a:spcBef>
              <a:spcAft>
                <a:spcPts val="0"/>
              </a:spcAft>
              <a:buSzPts val="4200"/>
              <a:buNone/>
              <a:defRPr sz="4900"/>
            </a:lvl2pPr>
            <a:lvl3pPr algn="ctr" lvl="2">
              <a:spcBef>
                <a:spcPts val="0"/>
              </a:spcBef>
              <a:spcAft>
                <a:spcPts val="0"/>
              </a:spcAft>
              <a:buSzPts val="4200"/>
              <a:buNone/>
              <a:defRPr sz="4900"/>
            </a:lvl3pPr>
            <a:lvl4pPr algn="ctr" lvl="3">
              <a:spcBef>
                <a:spcPts val="0"/>
              </a:spcBef>
              <a:spcAft>
                <a:spcPts val="0"/>
              </a:spcAft>
              <a:buSzPts val="4200"/>
              <a:buNone/>
              <a:defRPr sz="4900"/>
            </a:lvl4pPr>
            <a:lvl5pPr algn="ctr" lvl="4">
              <a:spcBef>
                <a:spcPts val="0"/>
              </a:spcBef>
              <a:spcAft>
                <a:spcPts val="0"/>
              </a:spcAft>
              <a:buSzPts val="4200"/>
              <a:buNone/>
              <a:defRPr sz="4900"/>
            </a:lvl5pPr>
            <a:lvl6pPr algn="ctr" lvl="5">
              <a:spcBef>
                <a:spcPts val="0"/>
              </a:spcBef>
              <a:spcAft>
                <a:spcPts val="0"/>
              </a:spcAft>
              <a:buSzPts val="4200"/>
              <a:buNone/>
              <a:defRPr sz="4900"/>
            </a:lvl6pPr>
            <a:lvl7pPr algn="ctr" lvl="6">
              <a:spcBef>
                <a:spcPts val="0"/>
              </a:spcBef>
              <a:spcAft>
                <a:spcPts val="0"/>
              </a:spcAft>
              <a:buSzPts val="4200"/>
              <a:buNone/>
              <a:defRPr sz="4900"/>
            </a:lvl7pPr>
            <a:lvl8pPr algn="ctr" lvl="7">
              <a:spcBef>
                <a:spcPts val="0"/>
              </a:spcBef>
              <a:spcAft>
                <a:spcPts val="0"/>
              </a:spcAft>
              <a:buSzPts val="4200"/>
              <a:buNone/>
              <a:defRPr sz="4900"/>
            </a:lvl8pPr>
            <a:lvl9pPr algn="ctr" lvl="8">
              <a:spcBef>
                <a:spcPts val="0"/>
              </a:spcBef>
              <a:spcAft>
                <a:spcPts val="0"/>
              </a:spcAft>
              <a:buSzPts val="4200"/>
              <a:buNone/>
              <a:defRPr sz="4900"/>
            </a:lvl9pPr>
          </a:lstStyle>
          <a:p>
            <a:r>
              <a:t/>
            </a:r>
          </a:p>
        </p:txBody>
      </p:sp>
      <p:sp>
        <p:nvSpPr>
          <p:cNvPr id="1048729" name="Google Shape;38;p9"/>
          <p:cNvSpPr txBox="1">
            <a:spLocks noGrp="1"/>
          </p:cNvSpPr>
          <p:nvPr>
            <p:ph type="subTitle" idx="1"/>
          </p:nvPr>
        </p:nvSpPr>
        <p:spPr>
          <a:xfrm>
            <a:off x="287625" y="3737433"/>
            <a:ext cx="4382300" cy="1646800"/>
          </a:xfrm>
          <a:prstGeom prst="rect"/>
        </p:spPr>
        <p:txBody>
          <a:bodyPr anchor="t" anchorCtr="0" bIns="107269" lIns="107269" rIns="107269" spcFirstLastPara="1" tIns="107269" wrap="square">
            <a:normAutofit/>
          </a:bodyPr>
          <a:lstStyle>
            <a:lvl1pPr algn="ctr" lvl="0">
              <a:lnSpc>
                <a:spcPct val="100000"/>
              </a:lnSpc>
              <a:spcBef>
                <a:spcPts val="0"/>
              </a:spcBef>
              <a:spcAft>
                <a:spcPts val="0"/>
              </a:spcAft>
              <a:buSzPts val="2100"/>
              <a:buNone/>
              <a:defRPr sz="2500"/>
            </a:lvl1pPr>
            <a:lvl2pPr algn="ctr" lvl="1">
              <a:lnSpc>
                <a:spcPct val="100000"/>
              </a:lnSpc>
              <a:spcBef>
                <a:spcPts val="0"/>
              </a:spcBef>
              <a:spcAft>
                <a:spcPts val="0"/>
              </a:spcAft>
              <a:buSzPts val="2100"/>
              <a:buNone/>
              <a:defRPr sz="2500"/>
            </a:lvl2pPr>
            <a:lvl3pPr algn="ctr" lvl="2">
              <a:lnSpc>
                <a:spcPct val="100000"/>
              </a:lnSpc>
              <a:spcBef>
                <a:spcPts val="0"/>
              </a:spcBef>
              <a:spcAft>
                <a:spcPts val="0"/>
              </a:spcAft>
              <a:buSzPts val="2100"/>
              <a:buNone/>
              <a:defRPr sz="2500"/>
            </a:lvl3pPr>
            <a:lvl4pPr algn="ctr" lvl="3">
              <a:lnSpc>
                <a:spcPct val="100000"/>
              </a:lnSpc>
              <a:spcBef>
                <a:spcPts val="0"/>
              </a:spcBef>
              <a:spcAft>
                <a:spcPts val="0"/>
              </a:spcAft>
              <a:buSzPts val="2100"/>
              <a:buNone/>
              <a:defRPr sz="2500"/>
            </a:lvl4pPr>
            <a:lvl5pPr algn="ctr" lvl="4">
              <a:lnSpc>
                <a:spcPct val="100000"/>
              </a:lnSpc>
              <a:spcBef>
                <a:spcPts val="0"/>
              </a:spcBef>
              <a:spcAft>
                <a:spcPts val="0"/>
              </a:spcAft>
              <a:buSzPts val="2100"/>
              <a:buNone/>
              <a:defRPr sz="2500"/>
            </a:lvl5pPr>
            <a:lvl6pPr algn="ctr" lvl="5">
              <a:lnSpc>
                <a:spcPct val="100000"/>
              </a:lnSpc>
              <a:spcBef>
                <a:spcPts val="0"/>
              </a:spcBef>
              <a:spcAft>
                <a:spcPts val="0"/>
              </a:spcAft>
              <a:buSzPts val="2100"/>
              <a:buNone/>
              <a:defRPr sz="2500"/>
            </a:lvl6pPr>
            <a:lvl7pPr algn="ctr" lvl="6">
              <a:lnSpc>
                <a:spcPct val="100000"/>
              </a:lnSpc>
              <a:spcBef>
                <a:spcPts val="0"/>
              </a:spcBef>
              <a:spcAft>
                <a:spcPts val="0"/>
              </a:spcAft>
              <a:buSzPts val="2100"/>
              <a:buNone/>
              <a:defRPr sz="2500"/>
            </a:lvl7pPr>
            <a:lvl8pPr algn="ctr" lvl="7">
              <a:lnSpc>
                <a:spcPct val="100000"/>
              </a:lnSpc>
              <a:spcBef>
                <a:spcPts val="0"/>
              </a:spcBef>
              <a:spcAft>
                <a:spcPts val="0"/>
              </a:spcAft>
              <a:buSzPts val="2100"/>
              <a:buNone/>
              <a:defRPr sz="2500"/>
            </a:lvl8pPr>
            <a:lvl9pPr algn="ctr" lvl="8">
              <a:lnSpc>
                <a:spcPct val="100000"/>
              </a:lnSpc>
              <a:spcBef>
                <a:spcPts val="0"/>
              </a:spcBef>
              <a:spcAft>
                <a:spcPts val="0"/>
              </a:spcAft>
              <a:buSzPts val="2100"/>
              <a:buNone/>
              <a:defRPr sz="2500"/>
            </a:lvl9pPr>
          </a:lstStyle>
          <a:p>
            <a:r>
              <a:t/>
            </a:r>
          </a:p>
        </p:txBody>
      </p:sp>
      <p:sp>
        <p:nvSpPr>
          <p:cNvPr id="1048730" name="Google Shape;39;p9"/>
          <p:cNvSpPr txBox="1">
            <a:spLocks noGrp="1"/>
          </p:cNvSpPr>
          <p:nvPr>
            <p:ph type="body" idx="2"/>
          </p:nvPr>
        </p:nvSpPr>
        <p:spPr>
          <a:xfrm>
            <a:off x="5351125" y="965433"/>
            <a:ext cx="4156750" cy="4926800"/>
          </a:xfrm>
          <a:prstGeom prst="rect"/>
        </p:spPr>
        <p:txBody>
          <a:bodyPr anchor="ctr" anchorCtr="0" bIns="107269" lIns="107269" rIns="107269" spcFirstLastPara="1" tIns="107269" wrap="square">
            <a:normAutofit/>
          </a:bodyPr>
          <a:lstStyle>
            <a:lvl1pPr indent="-402325" lvl="0" marL="536433">
              <a:spcBef>
                <a:spcPts val="0"/>
              </a:spcBef>
              <a:spcAft>
                <a:spcPts val="0"/>
              </a:spcAft>
              <a:buSzPts val="1800"/>
              <a:buChar char="●"/>
            </a:lvl1pPr>
            <a:lvl2pPr indent="-372523" lvl="1" marL="1072866">
              <a:spcBef>
                <a:spcPts val="0"/>
              </a:spcBef>
              <a:spcAft>
                <a:spcPts val="0"/>
              </a:spcAft>
              <a:buSzPts val="1400"/>
              <a:buChar char="○"/>
            </a:lvl2pPr>
            <a:lvl3pPr indent="-372523" lvl="2" marL="1609298">
              <a:spcBef>
                <a:spcPts val="0"/>
              </a:spcBef>
              <a:spcAft>
                <a:spcPts val="0"/>
              </a:spcAft>
              <a:buSzPts val="1400"/>
              <a:buChar char="■"/>
            </a:lvl3pPr>
            <a:lvl4pPr indent="-372523" lvl="3" marL="2145731">
              <a:spcBef>
                <a:spcPts val="0"/>
              </a:spcBef>
              <a:spcAft>
                <a:spcPts val="0"/>
              </a:spcAft>
              <a:buSzPts val="1400"/>
              <a:buChar char="●"/>
            </a:lvl4pPr>
            <a:lvl5pPr indent="-372523" lvl="4" marL="2682164">
              <a:spcBef>
                <a:spcPts val="0"/>
              </a:spcBef>
              <a:spcAft>
                <a:spcPts val="0"/>
              </a:spcAft>
              <a:buSzPts val="1400"/>
              <a:buChar char="○"/>
            </a:lvl5pPr>
            <a:lvl6pPr indent="-372523" lvl="5" marL="3218597">
              <a:spcBef>
                <a:spcPts val="0"/>
              </a:spcBef>
              <a:spcAft>
                <a:spcPts val="0"/>
              </a:spcAft>
              <a:buSzPts val="1400"/>
              <a:buChar char="■"/>
            </a:lvl6pPr>
            <a:lvl7pPr indent="-372523" lvl="6" marL="3755029">
              <a:spcBef>
                <a:spcPts val="0"/>
              </a:spcBef>
              <a:spcAft>
                <a:spcPts val="0"/>
              </a:spcAft>
              <a:buSzPts val="1400"/>
              <a:buChar char="●"/>
            </a:lvl7pPr>
            <a:lvl8pPr indent="-372523" lvl="7" marL="4291462">
              <a:spcBef>
                <a:spcPts val="0"/>
              </a:spcBef>
              <a:spcAft>
                <a:spcPts val="0"/>
              </a:spcAft>
              <a:buSzPts val="1400"/>
              <a:buChar char="○"/>
            </a:lvl8pPr>
            <a:lvl9pPr indent="-372523" lvl="8" marL="4827895">
              <a:spcBef>
                <a:spcPts val="0"/>
              </a:spcBef>
              <a:spcAft>
                <a:spcPts val="0"/>
              </a:spcAft>
              <a:buSzPts val="1400"/>
              <a:buChar char="■"/>
            </a:lvl9pPr>
          </a:lstStyle>
          <a:p>
            <a:r>
              <a:t/>
            </a:r>
          </a:p>
        </p:txBody>
      </p:sp>
      <p:sp>
        <p:nvSpPr>
          <p:cNvPr id="1048731" name="Google Shape;40;p9"/>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03" name="Shape 13"/>
        <p:cNvGrpSpPr/>
        <p:nvPr/>
      </p:nvGrpSpPr>
      <p:grpSpPr>
        <a:xfrm>
          <a:off x="0" y="0"/>
          <a:ext cx="0" cy="0"/>
          <a:chOff x="0" y="0"/>
          <a:chExt cx="0" cy="0"/>
        </a:xfrm>
      </p:grpSpPr>
      <p:sp>
        <p:nvSpPr>
          <p:cNvPr id="1048690" name="Google Shape;14;p3"/>
          <p:cNvSpPr txBox="1">
            <a:spLocks noGrp="1"/>
          </p:cNvSpPr>
          <p:nvPr>
            <p:ph type="title"/>
          </p:nvPr>
        </p:nvSpPr>
        <p:spPr>
          <a:xfrm>
            <a:off x="337675" y="2867800"/>
            <a:ext cx="9230650" cy="1122400"/>
          </a:xfrm>
          <a:prstGeom prst="rect"/>
        </p:spPr>
        <p:txBody>
          <a:bodyPr anchor="ctr" anchorCtr="0" bIns="107269" lIns="107269" rIns="107269" spcFirstLastPara="1" tIns="107269" wrap="square">
            <a:normAutofit/>
          </a:bodyPr>
          <a:lstStyle>
            <a:lvl1pPr algn="ctr" lvl="0">
              <a:spcBef>
                <a:spcPts val="0"/>
              </a:spcBef>
              <a:spcAft>
                <a:spcPts val="0"/>
              </a:spcAft>
              <a:buSzPts val="3600"/>
              <a:buNone/>
              <a:defRPr sz="4200"/>
            </a:lvl1pPr>
            <a:lvl2pPr algn="ctr" lvl="1">
              <a:spcBef>
                <a:spcPts val="0"/>
              </a:spcBef>
              <a:spcAft>
                <a:spcPts val="0"/>
              </a:spcAft>
              <a:buSzPts val="3600"/>
              <a:buNone/>
              <a:defRPr sz="4200"/>
            </a:lvl2pPr>
            <a:lvl3pPr algn="ctr" lvl="2">
              <a:spcBef>
                <a:spcPts val="0"/>
              </a:spcBef>
              <a:spcAft>
                <a:spcPts val="0"/>
              </a:spcAft>
              <a:buSzPts val="3600"/>
              <a:buNone/>
              <a:defRPr sz="4200"/>
            </a:lvl3pPr>
            <a:lvl4pPr algn="ctr" lvl="3">
              <a:spcBef>
                <a:spcPts val="0"/>
              </a:spcBef>
              <a:spcAft>
                <a:spcPts val="0"/>
              </a:spcAft>
              <a:buSzPts val="3600"/>
              <a:buNone/>
              <a:defRPr sz="4200"/>
            </a:lvl4pPr>
            <a:lvl5pPr algn="ctr" lvl="4">
              <a:spcBef>
                <a:spcPts val="0"/>
              </a:spcBef>
              <a:spcAft>
                <a:spcPts val="0"/>
              </a:spcAft>
              <a:buSzPts val="3600"/>
              <a:buNone/>
              <a:defRPr sz="4200"/>
            </a:lvl5pPr>
            <a:lvl6pPr algn="ctr" lvl="5">
              <a:spcBef>
                <a:spcPts val="0"/>
              </a:spcBef>
              <a:spcAft>
                <a:spcPts val="0"/>
              </a:spcAft>
              <a:buSzPts val="3600"/>
              <a:buNone/>
              <a:defRPr sz="4200"/>
            </a:lvl6pPr>
            <a:lvl7pPr algn="ctr" lvl="6">
              <a:spcBef>
                <a:spcPts val="0"/>
              </a:spcBef>
              <a:spcAft>
                <a:spcPts val="0"/>
              </a:spcAft>
              <a:buSzPts val="3600"/>
              <a:buNone/>
              <a:defRPr sz="4200"/>
            </a:lvl7pPr>
            <a:lvl8pPr algn="ctr" lvl="7">
              <a:spcBef>
                <a:spcPts val="0"/>
              </a:spcBef>
              <a:spcAft>
                <a:spcPts val="0"/>
              </a:spcAft>
              <a:buSzPts val="3600"/>
              <a:buNone/>
              <a:defRPr sz="4200"/>
            </a:lvl8pPr>
            <a:lvl9pPr algn="ctr" lvl="8">
              <a:spcBef>
                <a:spcPts val="0"/>
              </a:spcBef>
              <a:spcAft>
                <a:spcPts val="0"/>
              </a:spcAft>
              <a:buSzPts val="3600"/>
              <a:buNone/>
              <a:defRPr sz="4200"/>
            </a:lvl9pPr>
          </a:lstStyle>
          <a:p/>
        </p:txBody>
      </p:sp>
      <p:sp>
        <p:nvSpPr>
          <p:cNvPr id="1048691" name="Google Shape;15;p3"/>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35" name="Shape 41"/>
        <p:cNvGrpSpPr/>
        <p:nvPr/>
      </p:nvGrpSpPr>
      <p:grpSpPr>
        <a:xfrm>
          <a:off x="0" y="0"/>
          <a:ext cx="0" cy="0"/>
          <a:chOff x="0" y="0"/>
          <a:chExt cx="0" cy="0"/>
        </a:xfrm>
      </p:grpSpPr>
      <p:sp>
        <p:nvSpPr>
          <p:cNvPr id="1048738" name="Google Shape;42;p10"/>
          <p:cNvSpPr txBox="1">
            <a:spLocks noGrp="1"/>
          </p:cNvSpPr>
          <p:nvPr>
            <p:ph type="body" idx="1"/>
          </p:nvPr>
        </p:nvSpPr>
        <p:spPr>
          <a:xfrm>
            <a:off x="337675" y="5640767"/>
            <a:ext cx="6498700" cy="806800"/>
          </a:xfrm>
          <a:prstGeom prst="rect"/>
        </p:spPr>
        <p:txBody>
          <a:bodyPr anchor="ctr" anchorCtr="0" bIns="107269" lIns="107269" rIns="107269" spcFirstLastPara="1" tIns="107269" wrap="square">
            <a:normAutofit/>
          </a:bodyPr>
          <a:lstStyle>
            <a:lvl1pPr indent="-268216" lvl="0" marL="536433">
              <a:lnSpc>
                <a:spcPct val="100000"/>
              </a:lnSpc>
              <a:spcBef>
                <a:spcPts val="0"/>
              </a:spcBef>
              <a:spcAft>
                <a:spcPts val="0"/>
              </a:spcAft>
              <a:buSzPts val="1800"/>
              <a:buNone/>
            </a:lvl1pPr>
          </a:lstStyle>
          <a:p>
            <a:r>
              <a:t/>
            </a:r>
          </a:p>
        </p:txBody>
      </p:sp>
      <p:sp>
        <p:nvSpPr>
          <p:cNvPr id="1048739" name="Google Shape;43;p10"/>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32" name="Shape 44"/>
        <p:cNvGrpSpPr/>
        <p:nvPr/>
      </p:nvGrpSpPr>
      <p:grpSpPr>
        <a:xfrm>
          <a:off x="0" y="0"/>
          <a:ext cx="0" cy="0"/>
          <a:chOff x="0" y="0"/>
          <a:chExt cx="0" cy="0"/>
        </a:xfrm>
      </p:grpSpPr>
      <p:sp>
        <p:nvSpPr>
          <p:cNvPr id="1048732" name="Google Shape;45;p11"/>
          <p:cNvSpPr txBox="1">
            <a:spLocks noGrp="1"/>
          </p:cNvSpPr>
          <p:nvPr>
            <p:ph type="title" hasCustomPrompt="1"/>
          </p:nvPr>
        </p:nvSpPr>
        <p:spPr>
          <a:xfrm>
            <a:off x="337675" y="1474833"/>
            <a:ext cx="9230650" cy="2618000"/>
          </a:xfrm>
          <a:prstGeom prst="rect"/>
        </p:spPr>
        <p:txBody>
          <a:bodyPr anchor="b" anchorCtr="0" bIns="107269" lIns="107269" rIns="107269" spcFirstLastPara="1" tIns="107269" wrap="square">
            <a:normAutofit fontScale="93617"/>
          </a:bodyPr>
          <a:lstStyle>
            <a:lvl1pPr algn="ctr" lvl="0">
              <a:spcBef>
                <a:spcPts val="0"/>
              </a:spcBef>
              <a:spcAft>
                <a:spcPts val="0"/>
              </a:spcAft>
              <a:buSzPts val="12000"/>
              <a:buNone/>
              <a:defRPr sz="14100"/>
            </a:lvl1pPr>
            <a:lvl2pPr algn="ctr" lvl="1">
              <a:spcBef>
                <a:spcPts val="0"/>
              </a:spcBef>
              <a:spcAft>
                <a:spcPts val="0"/>
              </a:spcAft>
              <a:buSzPts val="12000"/>
              <a:buNone/>
              <a:defRPr sz="14100"/>
            </a:lvl2pPr>
            <a:lvl3pPr algn="ctr" lvl="2">
              <a:spcBef>
                <a:spcPts val="0"/>
              </a:spcBef>
              <a:spcAft>
                <a:spcPts val="0"/>
              </a:spcAft>
              <a:buSzPts val="12000"/>
              <a:buNone/>
              <a:defRPr sz="14100"/>
            </a:lvl3pPr>
            <a:lvl4pPr algn="ctr" lvl="3">
              <a:spcBef>
                <a:spcPts val="0"/>
              </a:spcBef>
              <a:spcAft>
                <a:spcPts val="0"/>
              </a:spcAft>
              <a:buSzPts val="12000"/>
              <a:buNone/>
              <a:defRPr sz="14100"/>
            </a:lvl4pPr>
            <a:lvl5pPr algn="ctr" lvl="4">
              <a:spcBef>
                <a:spcPts val="0"/>
              </a:spcBef>
              <a:spcAft>
                <a:spcPts val="0"/>
              </a:spcAft>
              <a:buSzPts val="12000"/>
              <a:buNone/>
              <a:defRPr sz="14100"/>
            </a:lvl5pPr>
            <a:lvl6pPr algn="ctr" lvl="5">
              <a:spcBef>
                <a:spcPts val="0"/>
              </a:spcBef>
              <a:spcAft>
                <a:spcPts val="0"/>
              </a:spcAft>
              <a:buSzPts val="12000"/>
              <a:buNone/>
              <a:defRPr sz="14100"/>
            </a:lvl6pPr>
            <a:lvl7pPr algn="ctr" lvl="6">
              <a:spcBef>
                <a:spcPts val="0"/>
              </a:spcBef>
              <a:spcAft>
                <a:spcPts val="0"/>
              </a:spcAft>
              <a:buSzPts val="12000"/>
              <a:buNone/>
              <a:defRPr sz="14100"/>
            </a:lvl7pPr>
            <a:lvl8pPr algn="ctr" lvl="7">
              <a:spcBef>
                <a:spcPts val="0"/>
              </a:spcBef>
              <a:spcAft>
                <a:spcPts val="0"/>
              </a:spcAft>
              <a:buSzPts val="12000"/>
              <a:buNone/>
              <a:defRPr sz="14100"/>
            </a:lvl8pPr>
            <a:lvl9pPr algn="ctr" lvl="8">
              <a:spcBef>
                <a:spcPts val="0"/>
              </a:spcBef>
              <a:spcAft>
                <a:spcPts val="0"/>
              </a:spcAft>
              <a:buSzPts val="12000"/>
              <a:buNone/>
              <a:defRPr sz="14100"/>
            </a:lvl9pPr>
          </a:lstStyle>
          <a:p>
            <a:r>
              <a:t>xx%</a:t>
            </a:r>
          </a:p>
        </p:txBody>
      </p:sp>
      <p:sp>
        <p:nvSpPr>
          <p:cNvPr id="1048733" name="Google Shape;46;p11"/>
          <p:cNvSpPr txBox="1">
            <a:spLocks noGrp="1"/>
          </p:cNvSpPr>
          <p:nvPr>
            <p:ph type="body" idx="1"/>
          </p:nvPr>
        </p:nvSpPr>
        <p:spPr>
          <a:xfrm>
            <a:off x="337675" y="4202967"/>
            <a:ext cx="9230650" cy="1734400"/>
          </a:xfrm>
          <a:prstGeom prst="rect"/>
        </p:spPr>
        <p:txBody>
          <a:bodyPr anchor="t" anchorCtr="0" bIns="107269" lIns="107269" rIns="107269" spcFirstLastPara="1" tIns="107269" wrap="square">
            <a:normAutofit/>
          </a:bodyPr>
          <a:lstStyle>
            <a:lvl1pPr algn="ctr" indent="-402325" lvl="0" marL="536433">
              <a:spcBef>
                <a:spcPts val="0"/>
              </a:spcBef>
              <a:spcAft>
                <a:spcPts val="0"/>
              </a:spcAft>
              <a:buSzPts val="1800"/>
              <a:buChar char="●"/>
            </a:lvl1pPr>
            <a:lvl2pPr algn="ctr" indent="-372523" lvl="1" marL="1072866">
              <a:spcBef>
                <a:spcPts val="0"/>
              </a:spcBef>
              <a:spcAft>
                <a:spcPts val="0"/>
              </a:spcAft>
              <a:buSzPts val="1400"/>
              <a:buChar char="○"/>
            </a:lvl2pPr>
            <a:lvl3pPr algn="ctr" indent="-372523" lvl="2" marL="1609298">
              <a:spcBef>
                <a:spcPts val="0"/>
              </a:spcBef>
              <a:spcAft>
                <a:spcPts val="0"/>
              </a:spcAft>
              <a:buSzPts val="1400"/>
              <a:buChar char="■"/>
            </a:lvl3pPr>
            <a:lvl4pPr algn="ctr" indent="-372523" lvl="3" marL="2145731">
              <a:spcBef>
                <a:spcPts val="0"/>
              </a:spcBef>
              <a:spcAft>
                <a:spcPts val="0"/>
              </a:spcAft>
              <a:buSzPts val="1400"/>
              <a:buChar char="●"/>
            </a:lvl4pPr>
            <a:lvl5pPr algn="ctr" indent="-372523" lvl="4" marL="2682164">
              <a:spcBef>
                <a:spcPts val="0"/>
              </a:spcBef>
              <a:spcAft>
                <a:spcPts val="0"/>
              </a:spcAft>
              <a:buSzPts val="1400"/>
              <a:buChar char="○"/>
            </a:lvl5pPr>
            <a:lvl6pPr algn="ctr" indent="-372523" lvl="5" marL="3218597">
              <a:spcBef>
                <a:spcPts val="0"/>
              </a:spcBef>
              <a:spcAft>
                <a:spcPts val="0"/>
              </a:spcAft>
              <a:buSzPts val="1400"/>
              <a:buChar char="■"/>
            </a:lvl6pPr>
            <a:lvl7pPr algn="ctr" indent="-372523" lvl="6" marL="3755029">
              <a:spcBef>
                <a:spcPts val="0"/>
              </a:spcBef>
              <a:spcAft>
                <a:spcPts val="0"/>
              </a:spcAft>
              <a:buSzPts val="1400"/>
              <a:buChar char="●"/>
            </a:lvl7pPr>
            <a:lvl8pPr algn="ctr" indent="-372523" lvl="7" marL="4291462">
              <a:spcBef>
                <a:spcPts val="0"/>
              </a:spcBef>
              <a:spcAft>
                <a:spcPts val="0"/>
              </a:spcAft>
              <a:buSzPts val="1400"/>
              <a:buChar char="○"/>
            </a:lvl8pPr>
            <a:lvl9pPr algn="ctr" indent="-372523" lvl="8" marL="4827895">
              <a:spcBef>
                <a:spcPts val="0"/>
              </a:spcBef>
              <a:spcAft>
                <a:spcPts val="0"/>
              </a:spcAft>
              <a:buSzPts val="1400"/>
              <a:buChar char="■"/>
            </a:lvl9pPr>
          </a:lstStyle>
          <a:p>
            <a:r>
              <a:t/>
            </a:r>
          </a:p>
        </p:txBody>
      </p:sp>
      <p:sp>
        <p:nvSpPr>
          <p:cNvPr id="1048734" name="Google Shape;47;p11"/>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33" name="Shape 48"/>
        <p:cNvGrpSpPr/>
        <p:nvPr/>
      </p:nvGrpSpPr>
      <p:grpSpPr>
        <a:xfrm>
          <a:off x="0" y="0"/>
          <a:ext cx="0" cy="0"/>
          <a:chOff x="0" y="0"/>
          <a:chExt cx="0" cy="0"/>
        </a:xfrm>
      </p:grpSpPr>
      <p:sp>
        <p:nvSpPr>
          <p:cNvPr id="1048735" name="Google Shape;49;p12"/>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06" name="Shape 16"/>
        <p:cNvGrpSpPr/>
        <p:nvPr/>
      </p:nvGrpSpPr>
      <p:grpSpPr>
        <a:xfrm>
          <a:off x="0" y="0"/>
          <a:ext cx="0" cy="0"/>
          <a:chOff x="0" y="0"/>
          <a:chExt cx="0" cy="0"/>
        </a:xfrm>
      </p:grpSpPr>
      <p:sp>
        <p:nvSpPr>
          <p:cNvPr id="1048697" name="Google Shape;17;p4"/>
          <p:cNvSpPr txBox="1">
            <a:spLocks noGrp="1"/>
          </p:cNvSpPr>
          <p:nvPr>
            <p:ph type="title"/>
          </p:nvPr>
        </p:nvSpPr>
        <p:spPr>
          <a:xfrm>
            <a:off x="337675" y="593367"/>
            <a:ext cx="9230650" cy="763600"/>
          </a:xfrm>
          <a:prstGeom prst="rect"/>
        </p:spPr>
        <p:txBody>
          <a:bodyPr anchor="t" anchorCtr="0" bIns="107269" lIns="107269" rIns="107269" spcFirstLastPara="1" tIns="107269"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698" name="Google Shape;18;p4"/>
          <p:cNvSpPr txBox="1">
            <a:spLocks noGrp="1"/>
          </p:cNvSpPr>
          <p:nvPr>
            <p:ph type="body" idx="1"/>
          </p:nvPr>
        </p:nvSpPr>
        <p:spPr>
          <a:xfrm>
            <a:off x="337675" y="1536633"/>
            <a:ext cx="9230650" cy="4555200"/>
          </a:xfrm>
          <a:prstGeom prst="rect"/>
        </p:spPr>
        <p:txBody>
          <a:bodyPr anchor="t" anchorCtr="0" bIns="107269" lIns="107269" rIns="107269" spcFirstLastPara="1" tIns="107269" wrap="square">
            <a:normAutofit/>
          </a:bodyPr>
          <a:lstStyle>
            <a:lvl1pPr indent="-402325" lvl="0" marL="536433">
              <a:spcBef>
                <a:spcPts val="0"/>
              </a:spcBef>
              <a:spcAft>
                <a:spcPts val="0"/>
              </a:spcAft>
              <a:buSzPts val="1800"/>
              <a:buChar char="●"/>
            </a:lvl1pPr>
            <a:lvl2pPr indent="-372523" lvl="1" marL="1072866">
              <a:spcBef>
                <a:spcPts val="0"/>
              </a:spcBef>
              <a:spcAft>
                <a:spcPts val="0"/>
              </a:spcAft>
              <a:buSzPts val="1400"/>
              <a:buChar char="○"/>
            </a:lvl2pPr>
            <a:lvl3pPr indent="-372523" lvl="2" marL="1609298">
              <a:spcBef>
                <a:spcPts val="0"/>
              </a:spcBef>
              <a:spcAft>
                <a:spcPts val="0"/>
              </a:spcAft>
              <a:buSzPts val="1400"/>
              <a:buChar char="■"/>
            </a:lvl3pPr>
            <a:lvl4pPr indent="-372523" lvl="3" marL="2145731">
              <a:spcBef>
                <a:spcPts val="0"/>
              </a:spcBef>
              <a:spcAft>
                <a:spcPts val="0"/>
              </a:spcAft>
              <a:buSzPts val="1400"/>
              <a:buChar char="●"/>
            </a:lvl4pPr>
            <a:lvl5pPr indent="-372523" lvl="4" marL="2682164">
              <a:spcBef>
                <a:spcPts val="0"/>
              </a:spcBef>
              <a:spcAft>
                <a:spcPts val="0"/>
              </a:spcAft>
              <a:buSzPts val="1400"/>
              <a:buChar char="○"/>
            </a:lvl5pPr>
            <a:lvl6pPr indent="-372523" lvl="5" marL="3218597">
              <a:spcBef>
                <a:spcPts val="0"/>
              </a:spcBef>
              <a:spcAft>
                <a:spcPts val="0"/>
              </a:spcAft>
              <a:buSzPts val="1400"/>
              <a:buChar char="■"/>
            </a:lvl6pPr>
            <a:lvl7pPr indent="-372523" lvl="6" marL="3755029">
              <a:spcBef>
                <a:spcPts val="0"/>
              </a:spcBef>
              <a:spcAft>
                <a:spcPts val="0"/>
              </a:spcAft>
              <a:buSzPts val="1400"/>
              <a:buChar char="●"/>
            </a:lvl7pPr>
            <a:lvl8pPr indent="-372523" lvl="7" marL="4291462">
              <a:spcBef>
                <a:spcPts val="0"/>
              </a:spcBef>
              <a:spcAft>
                <a:spcPts val="0"/>
              </a:spcAft>
              <a:buSzPts val="1400"/>
              <a:buChar char="○"/>
            </a:lvl8pPr>
            <a:lvl9pPr indent="-372523" lvl="8" marL="4827895">
              <a:spcBef>
                <a:spcPts val="0"/>
              </a:spcBef>
              <a:spcAft>
                <a:spcPts val="0"/>
              </a:spcAft>
              <a:buSzPts val="1400"/>
              <a:buChar char="■"/>
            </a:lvl9pPr>
          </a:lstStyle>
          <a:p/>
        </p:txBody>
      </p:sp>
      <p:sp>
        <p:nvSpPr>
          <p:cNvPr id="1048699" name="Google Shape;19;p4"/>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07" name="Shape 20"/>
        <p:cNvGrpSpPr/>
        <p:nvPr/>
      </p:nvGrpSpPr>
      <p:grpSpPr>
        <a:xfrm>
          <a:off x="0" y="0"/>
          <a:ext cx="0" cy="0"/>
          <a:chOff x="0" y="0"/>
          <a:chExt cx="0" cy="0"/>
        </a:xfrm>
      </p:grpSpPr>
      <p:sp>
        <p:nvSpPr>
          <p:cNvPr id="1048700" name="Google Shape;21;p5"/>
          <p:cNvSpPr txBox="1">
            <a:spLocks noGrp="1"/>
          </p:cNvSpPr>
          <p:nvPr>
            <p:ph type="title"/>
          </p:nvPr>
        </p:nvSpPr>
        <p:spPr>
          <a:xfrm>
            <a:off x="337675" y="593367"/>
            <a:ext cx="9230650" cy="763600"/>
          </a:xfrm>
          <a:prstGeom prst="rect"/>
        </p:spPr>
        <p:txBody>
          <a:bodyPr anchor="t" anchorCtr="0" bIns="107269" lIns="107269" rIns="107269" spcFirstLastPara="1" tIns="107269"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701" name="Google Shape;22;p5"/>
          <p:cNvSpPr txBox="1">
            <a:spLocks noGrp="1"/>
          </p:cNvSpPr>
          <p:nvPr>
            <p:ph type="body" idx="1"/>
          </p:nvPr>
        </p:nvSpPr>
        <p:spPr>
          <a:xfrm>
            <a:off x="337675" y="1536633"/>
            <a:ext cx="4333225" cy="4555200"/>
          </a:xfrm>
          <a:prstGeom prst="rect"/>
        </p:spPr>
        <p:txBody>
          <a:bodyPr anchor="t" anchorCtr="0" bIns="107269" lIns="107269" rIns="107269" spcFirstLastPara="1" tIns="107269" wrap="square">
            <a:normAutofit/>
          </a:bodyPr>
          <a:lstStyle>
            <a:lvl1pPr indent="-372523" lvl="0" marL="536433">
              <a:spcBef>
                <a:spcPts val="0"/>
              </a:spcBef>
              <a:spcAft>
                <a:spcPts val="0"/>
              </a:spcAft>
              <a:buSzPts val="1400"/>
              <a:buChar char="●"/>
              <a:defRPr sz="1600"/>
            </a:lvl1pPr>
            <a:lvl2pPr indent="-357622" lvl="1" marL="1072866">
              <a:spcBef>
                <a:spcPts val="0"/>
              </a:spcBef>
              <a:spcAft>
                <a:spcPts val="0"/>
              </a:spcAft>
              <a:buSzPts val="1200"/>
              <a:buChar char="○"/>
              <a:defRPr sz="1400"/>
            </a:lvl2pPr>
            <a:lvl3pPr indent="-357622" lvl="2" marL="1609298">
              <a:spcBef>
                <a:spcPts val="0"/>
              </a:spcBef>
              <a:spcAft>
                <a:spcPts val="0"/>
              </a:spcAft>
              <a:buSzPts val="1200"/>
              <a:buChar char="■"/>
              <a:defRPr sz="1400"/>
            </a:lvl3pPr>
            <a:lvl4pPr indent="-357622" lvl="3" marL="2145731">
              <a:spcBef>
                <a:spcPts val="0"/>
              </a:spcBef>
              <a:spcAft>
                <a:spcPts val="0"/>
              </a:spcAft>
              <a:buSzPts val="1200"/>
              <a:buChar char="●"/>
              <a:defRPr sz="1400"/>
            </a:lvl4pPr>
            <a:lvl5pPr indent="-357622" lvl="4" marL="2682164">
              <a:spcBef>
                <a:spcPts val="0"/>
              </a:spcBef>
              <a:spcAft>
                <a:spcPts val="0"/>
              </a:spcAft>
              <a:buSzPts val="1200"/>
              <a:buChar char="○"/>
              <a:defRPr sz="1400"/>
            </a:lvl5pPr>
            <a:lvl6pPr indent="-357622" lvl="5" marL="3218597">
              <a:spcBef>
                <a:spcPts val="0"/>
              </a:spcBef>
              <a:spcAft>
                <a:spcPts val="0"/>
              </a:spcAft>
              <a:buSzPts val="1200"/>
              <a:buChar char="■"/>
              <a:defRPr sz="1400"/>
            </a:lvl6pPr>
            <a:lvl7pPr indent="-357622" lvl="6" marL="3755029">
              <a:spcBef>
                <a:spcPts val="0"/>
              </a:spcBef>
              <a:spcAft>
                <a:spcPts val="0"/>
              </a:spcAft>
              <a:buSzPts val="1200"/>
              <a:buChar char="●"/>
              <a:defRPr sz="1400"/>
            </a:lvl7pPr>
            <a:lvl8pPr indent="-357622" lvl="7" marL="4291462">
              <a:spcBef>
                <a:spcPts val="0"/>
              </a:spcBef>
              <a:spcAft>
                <a:spcPts val="0"/>
              </a:spcAft>
              <a:buSzPts val="1200"/>
              <a:buChar char="○"/>
              <a:defRPr sz="1400"/>
            </a:lvl8pPr>
            <a:lvl9pPr indent="-357622" lvl="8" marL="4827895">
              <a:spcBef>
                <a:spcPts val="0"/>
              </a:spcBef>
              <a:spcAft>
                <a:spcPts val="0"/>
              </a:spcAft>
              <a:buSzPts val="1200"/>
              <a:buChar char="■"/>
              <a:defRPr sz="1400"/>
            </a:lvl9pPr>
          </a:lstStyle>
          <a:p/>
        </p:txBody>
      </p:sp>
      <p:sp>
        <p:nvSpPr>
          <p:cNvPr id="1048702" name="Google Shape;23;p5"/>
          <p:cNvSpPr txBox="1">
            <a:spLocks noGrp="1"/>
          </p:cNvSpPr>
          <p:nvPr>
            <p:ph type="body" idx="2"/>
          </p:nvPr>
        </p:nvSpPr>
        <p:spPr>
          <a:xfrm>
            <a:off x="5235100" y="1536633"/>
            <a:ext cx="4333225" cy="4555200"/>
          </a:xfrm>
          <a:prstGeom prst="rect"/>
        </p:spPr>
        <p:txBody>
          <a:bodyPr anchor="t" anchorCtr="0" bIns="107269" lIns="107269" rIns="107269" spcFirstLastPara="1" tIns="107269" wrap="square">
            <a:normAutofit/>
          </a:bodyPr>
          <a:lstStyle>
            <a:lvl1pPr indent="-372523" lvl="0" marL="536433">
              <a:spcBef>
                <a:spcPts val="0"/>
              </a:spcBef>
              <a:spcAft>
                <a:spcPts val="0"/>
              </a:spcAft>
              <a:buSzPts val="1400"/>
              <a:buChar char="●"/>
              <a:defRPr sz="1600"/>
            </a:lvl1pPr>
            <a:lvl2pPr indent="-357622" lvl="1" marL="1072866">
              <a:spcBef>
                <a:spcPts val="0"/>
              </a:spcBef>
              <a:spcAft>
                <a:spcPts val="0"/>
              </a:spcAft>
              <a:buSzPts val="1200"/>
              <a:buChar char="○"/>
              <a:defRPr sz="1400"/>
            </a:lvl2pPr>
            <a:lvl3pPr indent="-357622" lvl="2" marL="1609298">
              <a:spcBef>
                <a:spcPts val="0"/>
              </a:spcBef>
              <a:spcAft>
                <a:spcPts val="0"/>
              </a:spcAft>
              <a:buSzPts val="1200"/>
              <a:buChar char="■"/>
              <a:defRPr sz="1400"/>
            </a:lvl3pPr>
            <a:lvl4pPr indent="-357622" lvl="3" marL="2145731">
              <a:spcBef>
                <a:spcPts val="0"/>
              </a:spcBef>
              <a:spcAft>
                <a:spcPts val="0"/>
              </a:spcAft>
              <a:buSzPts val="1200"/>
              <a:buChar char="●"/>
              <a:defRPr sz="1400"/>
            </a:lvl4pPr>
            <a:lvl5pPr indent="-357622" lvl="4" marL="2682164">
              <a:spcBef>
                <a:spcPts val="0"/>
              </a:spcBef>
              <a:spcAft>
                <a:spcPts val="0"/>
              </a:spcAft>
              <a:buSzPts val="1200"/>
              <a:buChar char="○"/>
              <a:defRPr sz="1400"/>
            </a:lvl5pPr>
            <a:lvl6pPr indent="-357622" lvl="5" marL="3218597">
              <a:spcBef>
                <a:spcPts val="0"/>
              </a:spcBef>
              <a:spcAft>
                <a:spcPts val="0"/>
              </a:spcAft>
              <a:buSzPts val="1200"/>
              <a:buChar char="■"/>
              <a:defRPr sz="1400"/>
            </a:lvl6pPr>
            <a:lvl7pPr indent="-357622" lvl="6" marL="3755029">
              <a:spcBef>
                <a:spcPts val="0"/>
              </a:spcBef>
              <a:spcAft>
                <a:spcPts val="0"/>
              </a:spcAft>
              <a:buSzPts val="1200"/>
              <a:buChar char="●"/>
              <a:defRPr sz="1400"/>
            </a:lvl7pPr>
            <a:lvl8pPr indent="-357622" lvl="7" marL="4291462">
              <a:spcBef>
                <a:spcPts val="0"/>
              </a:spcBef>
              <a:spcAft>
                <a:spcPts val="0"/>
              </a:spcAft>
              <a:buSzPts val="1200"/>
              <a:buChar char="○"/>
              <a:defRPr sz="1400"/>
            </a:lvl8pPr>
            <a:lvl9pPr indent="-357622" lvl="8" marL="4827895">
              <a:spcBef>
                <a:spcPts val="0"/>
              </a:spcBef>
              <a:spcAft>
                <a:spcPts val="0"/>
              </a:spcAft>
              <a:buSzPts val="1200"/>
              <a:buChar char="■"/>
              <a:defRPr sz="1400"/>
            </a:lvl9pPr>
          </a:lstStyle>
          <a:p/>
        </p:txBody>
      </p:sp>
      <p:sp>
        <p:nvSpPr>
          <p:cNvPr id="1048703" name="Google Shape;24;p5"/>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08" name="Shape 25"/>
        <p:cNvGrpSpPr/>
        <p:nvPr/>
      </p:nvGrpSpPr>
      <p:grpSpPr>
        <a:xfrm>
          <a:off x="0" y="0"/>
          <a:ext cx="0" cy="0"/>
          <a:chOff x="0" y="0"/>
          <a:chExt cx="0" cy="0"/>
        </a:xfrm>
      </p:grpSpPr>
      <p:sp>
        <p:nvSpPr>
          <p:cNvPr id="1048704" name="Google Shape;26;p6"/>
          <p:cNvSpPr txBox="1">
            <a:spLocks noGrp="1"/>
          </p:cNvSpPr>
          <p:nvPr>
            <p:ph type="title"/>
          </p:nvPr>
        </p:nvSpPr>
        <p:spPr>
          <a:xfrm>
            <a:off x="337675" y="593367"/>
            <a:ext cx="9230650" cy="763600"/>
          </a:xfrm>
          <a:prstGeom prst="rect"/>
        </p:spPr>
        <p:txBody>
          <a:bodyPr anchor="t" anchorCtr="0" bIns="107269" lIns="107269" rIns="107269" spcFirstLastPara="1" tIns="107269"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705" name="Google Shape;27;p6"/>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02" name="Shape 28"/>
        <p:cNvGrpSpPr/>
        <p:nvPr/>
      </p:nvGrpSpPr>
      <p:grpSpPr>
        <a:xfrm>
          <a:off x="0" y="0"/>
          <a:ext cx="0" cy="0"/>
          <a:chOff x="0" y="0"/>
          <a:chExt cx="0" cy="0"/>
        </a:xfrm>
      </p:grpSpPr>
      <p:sp>
        <p:nvSpPr>
          <p:cNvPr id="1048687" name="Google Shape;29;p7"/>
          <p:cNvSpPr txBox="1">
            <a:spLocks noGrp="1"/>
          </p:cNvSpPr>
          <p:nvPr>
            <p:ph type="title"/>
          </p:nvPr>
        </p:nvSpPr>
        <p:spPr>
          <a:xfrm>
            <a:off x="337675" y="740800"/>
            <a:ext cx="3042000" cy="1007600"/>
          </a:xfrm>
          <a:prstGeom prst="rect"/>
        </p:spPr>
        <p:txBody>
          <a:bodyPr anchor="b" anchorCtr="0" bIns="107269" lIns="107269" rIns="107269" spcFirstLastPara="1" tIns="107269" wrap="square">
            <a:normAutofit/>
          </a:bodyPr>
          <a:lstStyle>
            <a:lvl1pPr lvl="0">
              <a:spcBef>
                <a:spcPts val="0"/>
              </a:spcBef>
              <a:spcAft>
                <a:spcPts val="0"/>
              </a:spcAft>
              <a:buSzPts val="2400"/>
              <a:buNone/>
              <a:defRPr sz="2800"/>
            </a:lvl1pPr>
            <a:lvl2pPr lvl="1">
              <a:spcBef>
                <a:spcPts val="0"/>
              </a:spcBef>
              <a:spcAft>
                <a:spcPts val="0"/>
              </a:spcAft>
              <a:buSzPts val="2400"/>
              <a:buNone/>
              <a:defRPr sz="2800"/>
            </a:lvl2pPr>
            <a:lvl3pPr lvl="2">
              <a:spcBef>
                <a:spcPts val="0"/>
              </a:spcBef>
              <a:spcAft>
                <a:spcPts val="0"/>
              </a:spcAft>
              <a:buSzPts val="2400"/>
              <a:buNone/>
              <a:defRPr sz="2800"/>
            </a:lvl3pPr>
            <a:lvl4pPr lvl="3">
              <a:spcBef>
                <a:spcPts val="0"/>
              </a:spcBef>
              <a:spcAft>
                <a:spcPts val="0"/>
              </a:spcAft>
              <a:buSzPts val="2400"/>
              <a:buNone/>
              <a:defRPr sz="2800"/>
            </a:lvl4pPr>
            <a:lvl5pPr lvl="4">
              <a:spcBef>
                <a:spcPts val="0"/>
              </a:spcBef>
              <a:spcAft>
                <a:spcPts val="0"/>
              </a:spcAft>
              <a:buSzPts val="2400"/>
              <a:buNone/>
              <a:defRPr sz="2800"/>
            </a:lvl5pPr>
            <a:lvl6pPr lvl="5">
              <a:spcBef>
                <a:spcPts val="0"/>
              </a:spcBef>
              <a:spcAft>
                <a:spcPts val="0"/>
              </a:spcAft>
              <a:buSzPts val="2400"/>
              <a:buNone/>
              <a:defRPr sz="2800"/>
            </a:lvl6pPr>
            <a:lvl7pPr lvl="6">
              <a:spcBef>
                <a:spcPts val="0"/>
              </a:spcBef>
              <a:spcAft>
                <a:spcPts val="0"/>
              </a:spcAft>
              <a:buSzPts val="2400"/>
              <a:buNone/>
              <a:defRPr sz="2800"/>
            </a:lvl7pPr>
            <a:lvl8pPr lvl="7">
              <a:spcBef>
                <a:spcPts val="0"/>
              </a:spcBef>
              <a:spcAft>
                <a:spcPts val="0"/>
              </a:spcAft>
              <a:buSzPts val="2400"/>
              <a:buNone/>
              <a:defRPr sz="2800"/>
            </a:lvl8pPr>
            <a:lvl9pPr lvl="8">
              <a:spcBef>
                <a:spcPts val="0"/>
              </a:spcBef>
              <a:spcAft>
                <a:spcPts val="0"/>
              </a:spcAft>
              <a:buSzPts val="2400"/>
              <a:buNone/>
              <a:defRPr sz="2800"/>
            </a:lvl9pPr>
          </a:lstStyle>
          <a:p/>
        </p:txBody>
      </p:sp>
      <p:sp>
        <p:nvSpPr>
          <p:cNvPr id="1048688" name="Google Shape;30;p7"/>
          <p:cNvSpPr txBox="1">
            <a:spLocks noGrp="1"/>
          </p:cNvSpPr>
          <p:nvPr>
            <p:ph type="body" idx="1"/>
          </p:nvPr>
        </p:nvSpPr>
        <p:spPr>
          <a:xfrm>
            <a:off x="337675" y="1852800"/>
            <a:ext cx="3042000" cy="4239200"/>
          </a:xfrm>
          <a:prstGeom prst="rect"/>
        </p:spPr>
        <p:txBody>
          <a:bodyPr anchor="t" anchorCtr="0" bIns="107269" lIns="107269" rIns="107269" spcFirstLastPara="1" tIns="107269" wrap="square">
            <a:normAutofit/>
          </a:bodyPr>
          <a:lstStyle>
            <a:lvl1pPr indent="-357622" lvl="0" marL="536433">
              <a:spcBef>
                <a:spcPts val="0"/>
              </a:spcBef>
              <a:spcAft>
                <a:spcPts val="0"/>
              </a:spcAft>
              <a:buSzPts val="1200"/>
              <a:buChar char="●"/>
              <a:defRPr sz="1400"/>
            </a:lvl1pPr>
            <a:lvl2pPr indent="-357622" lvl="1" marL="1072866">
              <a:spcBef>
                <a:spcPts val="0"/>
              </a:spcBef>
              <a:spcAft>
                <a:spcPts val="0"/>
              </a:spcAft>
              <a:buSzPts val="1200"/>
              <a:buChar char="○"/>
              <a:defRPr sz="1400"/>
            </a:lvl2pPr>
            <a:lvl3pPr indent="-357622" lvl="2" marL="1609298">
              <a:spcBef>
                <a:spcPts val="0"/>
              </a:spcBef>
              <a:spcAft>
                <a:spcPts val="0"/>
              </a:spcAft>
              <a:buSzPts val="1200"/>
              <a:buChar char="■"/>
              <a:defRPr sz="1400"/>
            </a:lvl3pPr>
            <a:lvl4pPr indent="-357622" lvl="3" marL="2145731">
              <a:spcBef>
                <a:spcPts val="0"/>
              </a:spcBef>
              <a:spcAft>
                <a:spcPts val="0"/>
              </a:spcAft>
              <a:buSzPts val="1200"/>
              <a:buChar char="●"/>
              <a:defRPr sz="1400"/>
            </a:lvl4pPr>
            <a:lvl5pPr indent="-357622" lvl="4" marL="2682164">
              <a:spcBef>
                <a:spcPts val="0"/>
              </a:spcBef>
              <a:spcAft>
                <a:spcPts val="0"/>
              </a:spcAft>
              <a:buSzPts val="1200"/>
              <a:buChar char="○"/>
              <a:defRPr sz="1400"/>
            </a:lvl5pPr>
            <a:lvl6pPr indent="-357622" lvl="5" marL="3218597">
              <a:spcBef>
                <a:spcPts val="0"/>
              </a:spcBef>
              <a:spcAft>
                <a:spcPts val="0"/>
              </a:spcAft>
              <a:buSzPts val="1200"/>
              <a:buChar char="■"/>
              <a:defRPr sz="1400"/>
            </a:lvl6pPr>
            <a:lvl7pPr indent="-357622" lvl="6" marL="3755029">
              <a:spcBef>
                <a:spcPts val="0"/>
              </a:spcBef>
              <a:spcAft>
                <a:spcPts val="0"/>
              </a:spcAft>
              <a:buSzPts val="1200"/>
              <a:buChar char="●"/>
              <a:defRPr sz="1400"/>
            </a:lvl7pPr>
            <a:lvl8pPr indent="-357622" lvl="7" marL="4291462">
              <a:spcBef>
                <a:spcPts val="0"/>
              </a:spcBef>
              <a:spcAft>
                <a:spcPts val="0"/>
              </a:spcAft>
              <a:buSzPts val="1200"/>
              <a:buChar char="○"/>
              <a:defRPr sz="1400"/>
            </a:lvl8pPr>
            <a:lvl9pPr indent="-357622" lvl="8" marL="4827895">
              <a:spcBef>
                <a:spcPts val="0"/>
              </a:spcBef>
              <a:spcAft>
                <a:spcPts val="0"/>
              </a:spcAft>
              <a:buSzPts val="1200"/>
              <a:buChar char="■"/>
              <a:defRPr sz="1400"/>
            </a:lvl9pPr>
          </a:lstStyle>
          <a:p/>
        </p:txBody>
      </p:sp>
      <p:sp>
        <p:nvSpPr>
          <p:cNvPr id="1048689" name="Google Shape;31;p7"/>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09" name="Shape 32"/>
        <p:cNvGrpSpPr/>
        <p:nvPr/>
      </p:nvGrpSpPr>
      <p:grpSpPr>
        <a:xfrm>
          <a:off x="0" y="0"/>
          <a:ext cx="0" cy="0"/>
          <a:chOff x="0" y="0"/>
          <a:chExt cx="0" cy="0"/>
        </a:xfrm>
      </p:grpSpPr>
      <p:sp>
        <p:nvSpPr>
          <p:cNvPr id="1048706" name="Google Shape;33;p8"/>
          <p:cNvSpPr txBox="1">
            <a:spLocks noGrp="1"/>
          </p:cNvSpPr>
          <p:nvPr>
            <p:ph type="title"/>
          </p:nvPr>
        </p:nvSpPr>
        <p:spPr>
          <a:xfrm>
            <a:off x="531104" y="600200"/>
            <a:ext cx="6898450" cy="5454400"/>
          </a:xfrm>
          <a:prstGeom prst="rect"/>
        </p:spPr>
        <p:txBody>
          <a:bodyPr anchor="ctr" anchorCtr="0" bIns="107269" lIns="107269" rIns="107269" spcFirstLastPara="1" tIns="107269" wrap="square">
            <a:normAutofit/>
          </a:bodyPr>
          <a:lstStyle>
            <a:lvl1pPr lvl="0">
              <a:spcBef>
                <a:spcPts val="0"/>
              </a:spcBef>
              <a:spcAft>
                <a:spcPts val="0"/>
              </a:spcAft>
              <a:buSzPts val="4800"/>
              <a:buNone/>
              <a:defRPr sz="5600"/>
            </a:lvl1pPr>
            <a:lvl2pPr lvl="1">
              <a:spcBef>
                <a:spcPts val="0"/>
              </a:spcBef>
              <a:spcAft>
                <a:spcPts val="0"/>
              </a:spcAft>
              <a:buSzPts val="4800"/>
              <a:buNone/>
              <a:defRPr sz="5600"/>
            </a:lvl2pPr>
            <a:lvl3pPr lvl="2">
              <a:spcBef>
                <a:spcPts val="0"/>
              </a:spcBef>
              <a:spcAft>
                <a:spcPts val="0"/>
              </a:spcAft>
              <a:buSzPts val="4800"/>
              <a:buNone/>
              <a:defRPr sz="5600"/>
            </a:lvl3pPr>
            <a:lvl4pPr lvl="3">
              <a:spcBef>
                <a:spcPts val="0"/>
              </a:spcBef>
              <a:spcAft>
                <a:spcPts val="0"/>
              </a:spcAft>
              <a:buSzPts val="4800"/>
              <a:buNone/>
              <a:defRPr sz="5600"/>
            </a:lvl4pPr>
            <a:lvl5pPr lvl="4">
              <a:spcBef>
                <a:spcPts val="0"/>
              </a:spcBef>
              <a:spcAft>
                <a:spcPts val="0"/>
              </a:spcAft>
              <a:buSzPts val="4800"/>
              <a:buNone/>
              <a:defRPr sz="5600"/>
            </a:lvl5pPr>
            <a:lvl6pPr lvl="5">
              <a:spcBef>
                <a:spcPts val="0"/>
              </a:spcBef>
              <a:spcAft>
                <a:spcPts val="0"/>
              </a:spcAft>
              <a:buSzPts val="4800"/>
              <a:buNone/>
              <a:defRPr sz="5600"/>
            </a:lvl6pPr>
            <a:lvl7pPr lvl="6">
              <a:spcBef>
                <a:spcPts val="0"/>
              </a:spcBef>
              <a:spcAft>
                <a:spcPts val="0"/>
              </a:spcAft>
              <a:buSzPts val="4800"/>
              <a:buNone/>
              <a:defRPr sz="5600"/>
            </a:lvl7pPr>
            <a:lvl8pPr lvl="7">
              <a:spcBef>
                <a:spcPts val="0"/>
              </a:spcBef>
              <a:spcAft>
                <a:spcPts val="0"/>
              </a:spcAft>
              <a:buSzPts val="4800"/>
              <a:buNone/>
              <a:defRPr sz="5600"/>
            </a:lvl8pPr>
            <a:lvl9pPr lvl="8">
              <a:spcBef>
                <a:spcPts val="0"/>
              </a:spcBef>
              <a:spcAft>
                <a:spcPts val="0"/>
              </a:spcAft>
              <a:buSzPts val="4800"/>
              <a:buNone/>
              <a:defRPr sz="5600"/>
            </a:lvl9pPr>
          </a:lstStyle>
          <a:p/>
        </p:txBody>
      </p:sp>
      <p:sp>
        <p:nvSpPr>
          <p:cNvPr id="1048707" name="Google Shape;34;p8"/>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10" name="Shape 35"/>
        <p:cNvGrpSpPr/>
        <p:nvPr/>
      </p:nvGrpSpPr>
      <p:grpSpPr>
        <a:xfrm>
          <a:off x="0" y="0"/>
          <a:ext cx="0" cy="0"/>
          <a:chOff x="0" y="0"/>
          <a:chExt cx="0" cy="0"/>
        </a:xfrm>
      </p:grpSpPr>
      <p:sp>
        <p:nvSpPr>
          <p:cNvPr id="1048708" name="Google Shape;36;p9"/>
          <p:cNvSpPr/>
          <p:nvPr/>
        </p:nvSpPr>
        <p:spPr>
          <a:xfrm>
            <a:off x="4953000" y="-167"/>
            <a:ext cx="4953000" cy="6858000"/>
          </a:xfrm>
          <a:prstGeom prst="rect"/>
          <a:solidFill>
            <a:schemeClr val="lt2"/>
          </a:solidFill>
          <a:ln>
            <a:noFill/>
          </a:ln>
        </p:spPr>
        <p:txBody>
          <a:bodyPr anchor="ctr" anchorCtr="0" bIns="107269" lIns="107269" rIns="107269" spcFirstLastPara="1" tIns="107269" wrap="square">
            <a:noAutofit/>
          </a:bodyPr>
          <a:p>
            <a:pPr algn="l" indent="0" lvl="0" marL="0" rtl="0">
              <a:spcBef>
                <a:spcPts val="0"/>
              </a:spcBef>
              <a:spcAft>
                <a:spcPts val="0"/>
              </a:spcAft>
              <a:buNone/>
            </a:pPr>
          </a:p>
        </p:txBody>
      </p:sp>
      <p:sp>
        <p:nvSpPr>
          <p:cNvPr id="1048709" name="Google Shape;37;p9"/>
          <p:cNvSpPr txBox="1">
            <a:spLocks noGrp="1"/>
          </p:cNvSpPr>
          <p:nvPr>
            <p:ph type="title"/>
          </p:nvPr>
        </p:nvSpPr>
        <p:spPr>
          <a:xfrm>
            <a:off x="287625" y="1644233"/>
            <a:ext cx="4382300" cy="1976400"/>
          </a:xfrm>
          <a:prstGeom prst="rect"/>
        </p:spPr>
        <p:txBody>
          <a:bodyPr anchor="b" anchorCtr="0" bIns="107269" lIns="107269" rIns="107269" spcFirstLastPara="1" tIns="107269" wrap="square">
            <a:normAutofit/>
          </a:bodyPr>
          <a:lstStyle>
            <a:lvl1pPr algn="ctr" lvl="0">
              <a:spcBef>
                <a:spcPts val="0"/>
              </a:spcBef>
              <a:spcAft>
                <a:spcPts val="0"/>
              </a:spcAft>
              <a:buSzPts val="4200"/>
              <a:buNone/>
              <a:defRPr sz="4900"/>
            </a:lvl1pPr>
            <a:lvl2pPr algn="ctr" lvl="1">
              <a:spcBef>
                <a:spcPts val="0"/>
              </a:spcBef>
              <a:spcAft>
                <a:spcPts val="0"/>
              </a:spcAft>
              <a:buSzPts val="4200"/>
              <a:buNone/>
              <a:defRPr sz="4900"/>
            </a:lvl2pPr>
            <a:lvl3pPr algn="ctr" lvl="2">
              <a:spcBef>
                <a:spcPts val="0"/>
              </a:spcBef>
              <a:spcAft>
                <a:spcPts val="0"/>
              </a:spcAft>
              <a:buSzPts val="4200"/>
              <a:buNone/>
              <a:defRPr sz="4900"/>
            </a:lvl3pPr>
            <a:lvl4pPr algn="ctr" lvl="3">
              <a:spcBef>
                <a:spcPts val="0"/>
              </a:spcBef>
              <a:spcAft>
                <a:spcPts val="0"/>
              </a:spcAft>
              <a:buSzPts val="4200"/>
              <a:buNone/>
              <a:defRPr sz="4900"/>
            </a:lvl4pPr>
            <a:lvl5pPr algn="ctr" lvl="4">
              <a:spcBef>
                <a:spcPts val="0"/>
              </a:spcBef>
              <a:spcAft>
                <a:spcPts val="0"/>
              </a:spcAft>
              <a:buSzPts val="4200"/>
              <a:buNone/>
              <a:defRPr sz="4900"/>
            </a:lvl5pPr>
            <a:lvl6pPr algn="ctr" lvl="5">
              <a:spcBef>
                <a:spcPts val="0"/>
              </a:spcBef>
              <a:spcAft>
                <a:spcPts val="0"/>
              </a:spcAft>
              <a:buSzPts val="4200"/>
              <a:buNone/>
              <a:defRPr sz="4900"/>
            </a:lvl6pPr>
            <a:lvl7pPr algn="ctr" lvl="6">
              <a:spcBef>
                <a:spcPts val="0"/>
              </a:spcBef>
              <a:spcAft>
                <a:spcPts val="0"/>
              </a:spcAft>
              <a:buSzPts val="4200"/>
              <a:buNone/>
              <a:defRPr sz="4900"/>
            </a:lvl7pPr>
            <a:lvl8pPr algn="ctr" lvl="7">
              <a:spcBef>
                <a:spcPts val="0"/>
              </a:spcBef>
              <a:spcAft>
                <a:spcPts val="0"/>
              </a:spcAft>
              <a:buSzPts val="4200"/>
              <a:buNone/>
              <a:defRPr sz="4900"/>
            </a:lvl8pPr>
            <a:lvl9pPr algn="ctr" lvl="8">
              <a:spcBef>
                <a:spcPts val="0"/>
              </a:spcBef>
              <a:spcAft>
                <a:spcPts val="0"/>
              </a:spcAft>
              <a:buSzPts val="4200"/>
              <a:buNone/>
              <a:defRPr sz="4900"/>
            </a:lvl9pPr>
          </a:lstStyle>
          <a:p/>
        </p:txBody>
      </p:sp>
      <p:sp>
        <p:nvSpPr>
          <p:cNvPr id="1048710" name="Google Shape;38;p9"/>
          <p:cNvSpPr txBox="1">
            <a:spLocks noGrp="1"/>
          </p:cNvSpPr>
          <p:nvPr>
            <p:ph type="subTitle" idx="1"/>
          </p:nvPr>
        </p:nvSpPr>
        <p:spPr>
          <a:xfrm>
            <a:off x="287625" y="3737433"/>
            <a:ext cx="4382300" cy="1646800"/>
          </a:xfrm>
          <a:prstGeom prst="rect"/>
        </p:spPr>
        <p:txBody>
          <a:bodyPr anchor="t" anchorCtr="0" bIns="107269" lIns="107269" rIns="107269" spcFirstLastPara="1" tIns="107269" wrap="square">
            <a:normAutofit/>
          </a:bodyPr>
          <a:lstStyle>
            <a:lvl1pPr algn="ctr" lvl="0">
              <a:lnSpc>
                <a:spcPct val="100000"/>
              </a:lnSpc>
              <a:spcBef>
                <a:spcPts val="0"/>
              </a:spcBef>
              <a:spcAft>
                <a:spcPts val="0"/>
              </a:spcAft>
              <a:buSzPts val="2100"/>
              <a:buNone/>
              <a:defRPr sz="2500"/>
            </a:lvl1pPr>
            <a:lvl2pPr algn="ctr" lvl="1">
              <a:lnSpc>
                <a:spcPct val="100000"/>
              </a:lnSpc>
              <a:spcBef>
                <a:spcPts val="0"/>
              </a:spcBef>
              <a:spcAft>
                <a:spcPts val="0"/>
              </a:spcAft>
              <a:buSzPts val="2100"/>
              <a:buNone/>
              <a:defRPr sz="2500"/>
            </a:lvl2pPr>
            <a:lvl3pPr algn="ctr" lvl="2">
              <a:lnSpc>
                <a:spcPct val="100000"/>
              </a:lnSpc>
              <a:spcBef>
                <a:spcPts val="0"/>
              </a:spcBef>
              <a:spcAft>
                <a:spcPts val="0"/>
              </a:spcAft>
              <a:buSzPts val="2100"/>
              <a:buNone/>
              <a:defRPr sz="2500"/>
            </a:lvl3pPr>
            <a:lvl4pPr algn="ctr" lvl="3">
              <a:lnSpc>
                <a:spcPct val="100000"/>
              </a:lnSpc>
              <a:spcBef>
                <a:spcPts val="0"/>
              </a:spcBef>
              <a:spcAft>
                <a:spcPts val="0"/>
              </a:spcAft>
              <a:buSzPts val="2100"/>
              <a:buNone/>
              <a:defRPr sz="2500"/>
            </a:lvl4pPr>
            <a:lvl5pPr algn="ctr" lvl="4">
              <a:lnSpc>
                <a:spcPct val="100000"/>
              </a:lnSpc>
              <a:spcBef>
                <a:spcPts val="0"/>
              </a:spcBef>
              <a:spcAft>
                <a:spcPts val="0"/>
              </a:spcAft>
              <a:buSzPts val="2100"/>
              <a:buNone/>
              <a:defRPr sz="2500"/>
            </a:lvl5pPr>
            <a:lvl6pPr algn="ctr" lvl="5">
              <a:lnSpc>
                <a:spcPct val="100000"/>
              </a:lnSpc>
              <a:spcBef>
                <a:spcPts val="0"/>
              </a:spcBef>
              <a:spcAft>
                <a:spcPts val="0"/>
              </a:spcAft>
              <a:buSzPts val="2100"/>
              <a:buNone/>
              <a:defRPr sz="2500"/>
            </a:lvl6pPr>
            <a:lvl7pPr algn="ctr" lvl="6">
              <a:lnSpc>
                <a:spcPct val="100000"/>
              </a:lnSpc>
              <a:spcBef>
                <a:spcPts val="0"/>
              </a:spcBef>
              <a:spcAft>
                <a:spcPts val="0"/>
              </a:spcAft>
              <a:buSzPts val="2100"/>
              <a:buNone/>
              <a:defRPr sz="2500"/>
            </a:lvl7pPr>
            <a:lvl8pPr algn="ctr" lvl="7">
              <a:lnSpc>
                <a:spcPct val="100000"/>
              </a:lnSpc>
              <a:spcBef>
                <a:spcPts val="0"/>
              </a:spcBef>
              <a:spcAft>
                <a:spcPts val="0"/>
              </a:spcAft>
              <a:buSzPts val="2100"/>
              <a:buNone/>
              <a:defRPr sz="2500"/>
            </a:lvl8pPr>
            <a:lvl9pPr algn="ctr" lvl="8">
              <a:lnSpc>
                <a:spcPct val="100000"/>
              </a:lnSpc>
              <a:spcBef>
                <a:spcPts val="0"/>
              </a:spcBef>
              <a:spcAft>
                <a:spcPts val="0"/>
              </a:spcAft>
              <a:buSzPts val="2100"/>
              <a:buNone/>
              <a:defRPr sz="2500"/>
            </a:lvl9pPr>
          </a:lstStyle>
          <a:p/>
        </p:txBody>
      </p:sp>
      <p:sp>
        <p:nvSpPr>
          <p:cNvPr id="1048711" name="Google Shape;39;p9"/>
          <p:cNvSpPr txBox="1">
            <a:spLocks noGrp="1"/>
          </p:cNvSpPr>
          <p:nvPr>
            <p:ph type="body" idx="2"/>
          </p:nvPr>
        </p:nvSpPr>
        <p:spPr>
          <a:xfrm>
            <a:off x="5351125" y="965433"/>
            <a:ext cx="4156750" cy="4926800"/>
          </a:xfrm>
          <a:prstGeom prst="rect"/>
        </p:spPr>
        <p:txBody>
          <a:bodyPr anchor="ctr" anchorCtr="0" bIns="107269" lIns="107269" rIns="107269" spcFirstLastPara="1" tIns="107269" wrap="square">
            <a:normAutofit/>
          </a:bodyPr>
          <a:lstStyle>
            <a:lvl1pPr indent="-402325" lvl="0" marL="536433">
              <a:spcBef>
                <a:spcPts val="0"/>
              </a:spcBef>
              <a:spcAft>
                <a:spcPts val="0"/>
              </a:spcAft>
              <a:buSzPts val="1800"/>
              <a:buChar char="●"/>
            </a:lvl1pPr>
            <a:lvl2pPr indent="-372523" lvl="1" marL="1072866">
              <a:spcBef>
                <a:spcPts val="0"/>
              </a:spcBef>
              <a:spcAft>
                <a:spcPts val="0"/>
              </a:spcAft>
              <a:buSzPts val="1400"/>
              <a:buChar char="○"/>
            </a:lvl2pPr>
            <a:lvl3pPr indent="-372523" lvl="2" marL="1609298">
              <a:spcBef>
                <a:spcPts val="0"/>
              </a:spcBef>
              <a:spcAft>
                <a:spcPts val="0"/>
              </a:spcAft>
              <a:buSzPts val="1400"/>
              <a:buChar char="■"/>
            </a:lvl3pPr>
            <a:lvl4pPr indent="-372523" lvl="3" marL="2145731">
              <a:spcBef>
                <a:spcPts val="0"/>
              </a:spcBef>
              <a:spcAft>
                <a:spcPts val="0"/>
              </a:spcAft>
              <a:buSzPts val="1400"/>
              <a:buChar char="●"/>
            </a:lvl4pPr>
            <a:lvl5pPr indent="-372523" lvl="4" marL="2682164">
              <a:spcBef>
                <a:spcPts val="0"/>
              </a:spcBef>
              <a:spcAft>
                <a:spcPts val="0"/>
              </a:spcAft>
              <a:buSzPts val="1400"/>
              <a:buChar char="○"/>
            </a:lvl5pPr>
            <a:lvl6pPr indent="-372523" lvl="5" marL="3218597">
              <a:spcBef>
                <a:spcPts val="0"/>
              </a:spcBef>
              <a:spcAft>
                <a:spcPts val="0"/>
              </a:spcAft>
              <a:buSzPts val="1400"/>
              <a:buChar char="■"/>
            </a:lvl6pPr>
            <a:lvl7pPr indent="-372523" lvl="6" marL="3755029">
              <a:spcBef>
                <a:spcPts val="0"/>
              </a:spcBef>
              <a:spcAft>
                <a:spcPts val="0"/>
              </a:spcAft>
              <a:buSzPts val="1400"/>
              <a:buChar char="●"/>
            </a:lvl7pPr>
            <a:lvl8pPr indent="-372523" lvl="7" marL="4291462">
              <a:spcBef>
                <a:spcPts val="0"/>
              </a:spcBef>
              <a:spcAft>
                <a:spcPts val="0"/>
              </a:spcAft>
              <a:buSzPts val="1400"/>
              <a:buChar char="○"/>
            </a:lvl8pPr>
            <a:lvl9pPr indent="-372523" lvl="8" marL="4827895">
              <a:spcBef>
                <a:spcPts val="0"/>
              </a:spcBef>
              <a:spcAft>
                <a:spcPts val="0"/>
              </a:spcAft>
              <a:buSzPts val="1400"/>
              <a:buChar char="■"/>
            </a:lvl9pPr>
          </a:lstStyle>
          <a:p/>
        </p:txBody>
      </p:sp>
      <p:sp>
        <p:nvSpPr>
          <p:cNvPr id="1048712" name="Google Shape;40;p9"/>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04" name="Shape 41"/>
        <p:cNvGrpSpPr/>
        <p:nvPr/>
      </p:nvGrpSpPr>
      <p:grpSpPr>
        <a:xfrm>
          <a:off x="0" y="0"/>
          <a:ext cx="0" cy="0"/>
          <a:chOff x="0" y="0"/>
          <a:chExt cx="0" cy="0"/>
        </a:xfrm>
      </p:grpSpPr>
      <p:sp>
        <p:nvSpPr>
          <p:cNvPr id="1048692" name="Google Shape;42;p10"/>
          <p:cNvSpPr txBox="1">
            <a:spLocks noGrp="1"/>
          </p:cNvSpPr>
          <p:nvPr>
            <p:ph type="body" idx="1"/>
          </p:nvPr>
        </p:nvSpPr>
        <p:spPr>
          <a:xfrm>
            <a:off x="337675" y="5640767"/>
            <a:ext cx="6498700" cy="806800"/>
          </a:xfrm>
          <a:prstGeom prst="rect"/>
        </p:spPr>
        <p:txBody>
          <a:bodyPr anchor="ctr" anchorCtr="0" bIns="107269" lIns="107269" rIns="107269" spcFirstLastPara="1" tIns="107269" wrap="square">
            <a:normAutofit/>
          </a:bodyPr>
          <a:lstStyle>
            <a:lvl1pPr indent="-268216" lvl="0" marL="536433">
              <a:lnSpc>
                <a:spcPct val="100000"/>
              </a:lnSpc>
              <a:spcBef>
                <a:spcPts val="0"/>
              </a:spcBef>
              <a:spcAft>
                <a:spcPts val="0"/>
              </a:spcAft>
              <a:buSzPts val="1800"/>
              <a:buNone/>
            </a:lvl1pPr>
          </a:lstStyle>
          <a:p/>
        </p:txBody>
      </p:sp>
      <p:sp>
        <p:nvSpPr>
          <p:cNvPr id="1048693" name="Google Shape;43;p10"/>
          <p:cNvSpPr txBox="1">
            <a:spLocks noGrp="1"/>
          </p:cNvSpPr>
          <p:nvPr>
            <p:ph type="sldNum" idx="12"/>
          </p:nvPr>
        </p:nvSpPr>
        <p:spPr>
          <a:xfrm>
            <a:off x="9178496" y="6217623"/>
            <a:ext cx="594425" cy="524800"/>
          </a:xfrm>
          <a:prstGeom prst="rect"/>
        </p:spPr>
        <p:txBody>
          <a:bodyPr anchor="ctr" anchorCtr="0" bIns="107269" lIns="107269" rIns="107269" spcFirstLastPara="1" tIns="107269"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fld id="{00000000-1234-1234-1234-123412341234}" type="slidenum">
              <a:rPr lang="en-GB" smtClean="0"/>
              <a:t>‹#›</a:t>
            </a:fld>
            <a:endParaRPr dirty="0" lang="en-GB"/>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27" name="Shape 5"/>
        <p:cNvGrpSpPr/>
        <p:nvPr/>
      </p:nvGrpSpPr>
      <p:grpSpPr>
        <a:xfrm>
          <a:off x="0" y="0"/>
          <a:ext cx="0" cy="0"/>
          <a:chOff x="0" y="0"/>
          <a:chExt cx="0" cy="0"/>
        </a:xfrm>
      </p:grpSpPr>
      <p:sp>
        <p:nvSpPr>
          <p:cNvPr id="1048576" name="Google Shape;6;p1"/>
          <p:cNvSpPr txBox="1">
            <a:spLocks noGrp="1"/>
          </p:cNvSpPr>
          <p:nvPr>
            <p:ph type="title"/>
          </p:nvPr>
        </p:nvSpPr>
        <p:spPr>
          <a:xfrm>
            <a:off x="337675" y="593367"/>
            <a:ext cx="9230650" cy="763600"/>
          </a:xfrm>
          <a:prstGeom prst="rect"/>
          <a:noFill/>
          <a:ln>
            <a:noFill/>
          </a:ln>
        </p:spPr>
        <p:txBody>
          <a:bodyPr anchor="t" anchorCtr="0" bIns="107269" lIns="107269" rIns="107269" spcFirstLastPara="1" tIns="107269" wrap="square">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048577" name="Google Shape;7;p1"/>
          <p:cNvSpPr txBox="1">
            <a:spLocks noGrp="1"/>
          </p:cNvSpPr>
          <p:nvPr>
            <p:ph type="body" idx="1"/>
          </p:nvPr>
        </p:nvSpPr>
        <p:spPr>
          <a:xfrm>
            <a:off x="337675" y="1536633"/>
            <a:ext cx="9230650" cy="4555200"/>
          </a:xfrm>
          <a:prstGeom prst="rect"/>
          <a:noFill/>
          <a:ln>
            <a:noFill/>
          </a:ln>
        </p:spPr>
        <p:txBody>
          <a:bodyPr anchor="t" anchorCtr="0" bIns="107269" lIns="107269" rIns="107269" spcFirstLastPara="1" tIns="107269" wrap="square">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048578" name="Google Shape;8;p1"/>
          <p:cNvSpPr txBox="1">
            <a:spLocks noGrp="1"/>
          </p:cNvSpPr>
          <p:nvPr>
            <p:ph type="sldNum" idx="12"/>
          </p:nvPr>
        </p:nvSpPr>
        <p:spPr>
          <a:xfrm>
            <a:off x="9178496" y="6217623"/>
            <a:ext cx="594425" cy="524800"/>
          </a:xfrm>
          <a:prstGeom prst="rect"/>
          <a:noFill/>
          <a:ln>
            <a:noFill/>
          </a:ln>
        </p:spPr>
        <p:txBody>
          <a:bodyPr anchor="ctr" anchorCtr="0" bIns="107269" lIns="107269" rIns="107269" spcFirstLastPara="1" tIns="107269" wrap="square">
            <a:normAutofit/>
          </a:bodyPr>
          <a:lstStyle>
            <a:lvl1pPr algn="r" lvl="0">
              <a:buNone/>
              <a:defRPr sz="1200">
                <a:solidFill>
                  <a:schemeClr val="dk2"/>
                </a:solidFill>
              </a:defRPr>
            </a:lvl1pPr>
            <a:lvl2pPr algn="r" lvl="1">
              <a:buNone/>
              <a:defRPr sz="1200">
                <a:solidFill>
                  <a:schemeClr val="dk2"/>
                </a:solidFill>
              </a:defRPr>
            </a:lvl2pPr>
            <a:lvl3pPr algn="r" lvl="2">
              <a:buNone/>
              <a:defRPr sz="1200">
                <a:solidFill>
                  <a:schemeClr val="dk2"/>
                </a:solidFill>
              </a:defRPr>
            </a:lvl3pPr>
            <a:lvl4pPr algn="r" lvl="3">
              <a:buNone/>
              <a:defRPr sz="1200">
                <a:solidFill>
                  <a:schemeClr val="dk2"/>
                </a:solidFill>
              </a:defRPr>
            </a:lvl4pPr>
            <a:lvl5pPr algn="r" lvl="4">
              <a:buNone/>
              <a:defRPr sz="1200">
                <a:solidFill>
                  <a:schemeClr val="dk2"/>
                </a:solidFill>
              </a:defRPr>
            </a:lvl5pPr>
            <a:lvl6pPr algn="r" lvl="5">
              <a:buNone/>
              <a:defRPr sz="1200">
                <a:solidFill>
                  <a:schemeClr val="dk2"/>
                </a:solidFill>
              </a:defRPr>
            </a:lvl6pPr>
            <a:lvl7pPr algn="r" lvl="6">
              <a:buNone/>
              <a:defRPr sz="1200">
                <a:solidFill>
                  <a:schemeClr val="dk2"/>
                </a:solidFill>
              </a:defRPr>
            </a:lvl7pPr>
            <a:lvl8pPr algn="r" lvl="7">
              <a:buNone/>
              <a:defRPr sz="1200">
                <a:solidFill>
                  <a:schemeClr val="dk2"/>
                </a:solidFill>
              </a:defRPr>
            </a:lvl8pPr>
            <a:lvl9pPr algn="r" lvl="8">
              <a:buNone/>
              <a:defRPr sz="1200">
                <a:solidFill>
                  <a:schemeClr val="dk2"/>
                </a:solidFill>
              </a:defRPr>
            </a:lvl9pPr>
          </a:lstStyle>
          <a:p>
            <a:fld id="{00000000-1234-1234-1234-123412341234}" type="slidenum">
              <a:rPr lang="en-GB" smtClean="0"/>
              <a:t>‹#›</a:t>
            </a:fld>
            <a:endParaRPr dirty="0" lang="en-GB"/>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14" name="Shape 5"/>
        <p:cNvGrpSpPr/>
        <p:nvPr/>
      </p:nvGrpSpPr>
      <p:grpSpPr>
        <a:xfrm>
          <a:off x="0" y="0"/>
          <a:ext cx="0" cy="0"/>
          <a:chOff x="0" y="0"/>
          <a:chExt cx="0" cy="0"/>
        </a:xfrm>
      </p:grpSpPr>
      <p:sp>
        <p:nvSpPr>
          <p:cNvPr id="1048715" name="Google Shape;6;p1"/>
          <p:cNvSpPr txBox="1">
            <a:spLocks noGrp="1"/>
          </p:cNvSpPr>
          <p:nvPr>
            <p:ph type="title"/>
          </p:nvPr>
        </p:nvSpPr>
        <p:spPr>
          <a:xfrm>
            <a:off x="337675" y="593367"/>
            <a:ext cx="9230650" cy="763600"/>
          </a:xfrm>
          <a:prstGeom prst="rect"/>
          <a:noFill/>
          <a:ln>
            <a:noFill/>
          </a:ln>
        </p:spPr>
        <p:txBody>
          <a:bodyPr anchor="t" anchorCtr="0" bIns="107269" lIns="107269" rIns="107269" spcFirstLastPara="1" tIns="107269" wrap="square">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r>
              <a:t/>
            </a:r>
          </a:p>
        </p:txBody>
      </p:sp>
      <p:sp>
        <p:nvSpPr>
          <p:cNvPr id="1048716" name="Google Shape;7;p1"/>
          <p:cNvSpPr txBox="1">
            <a:spLocks noGrp="1"/>
          </p:cNvSpPr>
          <p:nvPr>
            <p:ph type="body" idx="1"/>
          </p:nvPr>
        </p:nvSpPr>
        <p:spPr>
          <a:xfrm>
            <a:off x="337675" y="1536633"/>
            <a:ext cx="9230650" cy="4555200"/>
          </a:xfrm>
          <a:prstGeom prst="rect"/>
          <a:noFill/>
          <a:ln>
            <a:noFill/>
          </a:ln>
        </p:spPr>
        <p:txBody>
          <a:bodyPr anchor="t" anchorCtr="0" bIns="107269" lIns="107269" rIns="107269" spcFirstLastPara="1" tIns="107269" wrap="square">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a:r>
              <a:t/>
            </a:r>
          </a:p>
        </p:txBody>
      </p:sp>
      <p:sp>
        <p:nvSpPr>
          <p:cNvPr id="1048717" name="Google Shape;8;p1"/>
          <p:cNvSpPr txBox="1">
            <a:spLocks noGrp="1"/>
          </p:cNvSpPr>
          <p:nvPr>
            <p:ph type="sldNum" idx="12"/>
          </p:nvPr>
        </p:nvSpPr>
        <p:spPr>
          <a:xfrm>
            <a:off x="9178496" y="6217623"/>
            <a:ext cx="594425" cy="524800"/>
          </a:xfrm>
          <a:prstGeom prst="rect"/>
          <a:noFill/>
          <a:ln>
            <a:noFill/>
          </a:ln>
        </p:spPr>
        <p:txBody>
          <a:bodyPr anchor="ctr" anchorCtr="0" bIns="107269" lIns="107269" rIns="107269" spcFirstLastPara="1" tIns="107269" wrap="square">
            <a:normAutofit/>
          </a:bodyPr>
          <a:lstStyle>
            <a:lvl1pPr algn="r" lvl="0">
              <a:buNone/>
              <a:defRPr sz="1200">
                <a:solidFill>
                  <a:schemeClr val="dk2"/>
                </a:solidFill>
              </a:defRPr>
            </a:lvl1pPr>
            <a:lvl2pPr algn="r" lvl="1">
              <a:buNone/>
              <a:defRPr sz="1200">
                <a:solidFill>
                  <a:schemeClr val="dk2"/>
                </a:solidFill>
              </a:defRPr>
            </a:lvl2pPr>
            <a:lvl3pPr algn="r" lvl="2">
              <a:buNone/>
              <a:defRPr sz="1200">
                <a:solidFill>
                  <a:schemeClr val="dk2"/>
                </a:solidFill>
              </a:defRPr>
            </a:lvl3pPr>
            <a:lvl4pPr algn="r" lvl="3">
              <a:buNone/>
              <a:defRPr sz="1200">
                <a:solidFill>
                  <a:schemeClr val="dk2"/>
                </a:solidFill>
              </a:defRPr>
            </a:lvl4pPr>
            <a:lvl5pPr algn="r" lvl="4">
              <a:buNone/>
              <a:defRPr sz="1200">
                <a:solidFill>
                  <a:schemeClr val="dk2"/>
                </a:solidFill>
              </a:defRPr>
            </a:lvl5pPr>
            <a:lvl6pPr algn="r" lvl="5">
              <a:buNone/>
              <a:defRPr sz="1200">
                <a:solidFill>
                  <a:schemeClr val="dk2"/>
                </a:solidFill>
              </a:defRPr>
            </a:lvl6pPr>
            <a:lvl7pPr algn="r" lvl="6">
              <a:buNone/>
              <a:defRPr sz="1200">
                <a:solidFill>
                  <a:schemeClr val="dk2"/>
                </a:solidFill>
              </a:defRPr>
            </a:lvl7pPr>
            <a:lvl8pPr algn="r" lvl="7">
              <a:buNone/>
              <a:defRPr sz="1200">
                <a:solidFill>
                  <a:schemeClr val="dk2"/>
                </a:solidFill>
              </a:defRPr>
            </a:lvl8pPr>
            <a:lvl9pPr algn="r" lvl="8">
              <a:buNone/>
              <a:defRPr sz="1200">
                <a:solidFill>
                  <a:schemeClr val="dk2"/>
                </a:solidFill>
              </a:defRPr>
            </a:lvl9pPr>
          </a:lstStyle>
          <a:p>
            <a:fld id="{00000000-1234-1234-1234-123412341234}" type="slidenum">
              <a:rPr lang="en-GB" smtClean="0"/>
              <a:t>‹#›</a:t>
            </a:fld>
            <a:endParaRPr dirty="0" lang="en-GB"/>
          </a:p>
        </p:txBody>
      </p:sp>
    </p:spTree>
  </p:cSld>
  <p:clrMap accent1="accent1" accent2="accent2" accent3="accent3" accent4="accent4" accent5="accent5" accent6="accent6" bg1="lt1" bg2="dk2" tx1="dk1" tx2="lt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0.png"/><Relationship Id="rId4" Type="http://schemas.microsoft.com/office/2007/relationships/media" Target="../media/media1.mp4"/><Relationship Id="rId5" Type="http://schemas.openxmlformats.org/officeDocument/2006/relationships/image" Target="../media/image11.jpe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slideLayout" Target="../slideLayouts/slideLayout12.xml"/><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hyperlink" Target="https://www.dabur.com/" TargetMode="External"/><Relationship Id="rId2" Type="http://schemas.openxmlformats.org/officeDocument/2006/relationships/hyperlink" Target="https://www.patanjaliayurved.net/" TargetMode="External"/><Relationship Id="rId3" Type="http://schemas.openxmlformats.org/officeDocument/2006/relationships/hyperlink" Target="https://www.lays.com/" TargetMode="External"/><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7" name="Shape 53"/>
        <p:cNvGrpSpPr/>
        <p:nvPr/>
      </p:nvGrpSpPr>
      <p:grpSpPr>
        <a:xfrm>
          <a:off x="0" y="0"/>
          <a:ext cx="0" cy="0"/>
          <a:chOff x="0" y="0"/>
          <a:chExt cx="0" cy="0"/>
        </a:xfrm>
      </p:grpSpPr>
      <p:sp>
        <p:nvSpPr>
          <p:cNvPr id="1048610" name="Google Shape;54;p13"/>
          <p:cNvSpPr txBox="1"/>
          <p:nvPr/>
        </p:nvSpPr>
        <p:spPr>
          <a:xfrm>
            <a:off x="329421" y="1145160"/>
            <a:ext cx="8752122" cy="1587408"/>
          </a:xfrm>
          <a:prstGeom prst="rect"/>
          <a:noFill/>
          <a:ln>
            <a:noFill/>
          </a:ln>
        </p:spPr>
        <p:txBody>
          <a:bodyPr anchor="t" anchorCtr="0" bIns="107269" lIns="107269" rIns="107269" spcFirstLastPara="1" tIns="107269" wrap="square">
            <a:spAutoFit/>
          </a:bodyPr>
          <a:p>
            <a:pPr algn="ctr">
              <a:lnSpc>
                <a:spcPct val="115000"/>
              </a:lnSpc>
            </a:pPr>
            <a:r>
              <a:rPr b="1" dirty="0" sz="3200" lang="en-GB">
                <a:solidFill>
                  <a:srgbClr val="434343"/>
                </a:solidFill>
              </a:rPr>
              <a:t>Comprehensive Digital Marketing </a:t>
            </a:r>
            <a:endParaRPr b="1" sz="2800">
              <a:solidFill>
                <a:srgbClr val="434343"/>
              </a:solidFill>
            </a:endParaRPr>
          </a:p>
          <a:p>
            <a:pPr algn="ctr">
              <a:lnSpc>
                <a:spcPct val="115000"/>
              </a:lnSpc>
            </a:pPr>
            <a:r>
              <a:rPr b="1" dirty="0" sz="3200" lang="en-GB">
                <a:solidFill>
                  <a:srgbClr val="434343"/>
                </a:solidFill>
              </a:rPr>
              <a:t>Project Work</a:t>
            </a:r>
            <a:endParaRPr sz="3200"/>
          </a:p>
        </p:txBody>
      </p:sp>
      <p:pic>
        <p:nvPicPr>
          <p:cNvPr id="2097154" name=""/>
          <p:cNvPicPr>
            <a:picLocks/>
          </p:cNvPicPr>
          <p:nvPr/>
        </p:nvPicPr>
        <p:blipFill>
          <a:blip xmlns:r="http://schemas.openxmlformats.org/officeDocument/2006/relationships" r:embed="rId1"/>
          <a:stretch>
            <a:fillRect/>
          </a:stretch>
        </p:blipFill>
        <p:spPr>
          <a:xfrm rot="0">
            <a:off x="2222985" y="2915311"/>
            <a:ext cx="4964993" cy="2792637"/>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80" name="Shape 96"/>
        <p:cNvGrpSpPr/>
        <p:nvPr/>
      </p:nvGrpSpPr>
      <p:grpSpPr>
        <a:xfrm>
          <a:off x="0" y="0"/>
          <a:ext cx="0" cy="0"/>
          <a:chOff x="0" y="0"/>
          <a:chExt cx="0" cy="0"/>
        </a:xfrm>
      </p:grpSpPr>
      <p:sp>
        <p:nvSpPr>
          <p:cNvPr id="1048645" name="Google Shape;97;p20"/>
          <p:cNvSpPr txBox="1"/>
          <p:nvPr/>
        </p:nvSpPr>
        <p:spPr>
          <a:xfrm>
            <a:off x="842739" y="315181"/>
            <a:ext cx="8244275" cy="638083"/>
          </a:xfrm>
          <a:prstGeom prst="rect"/>
          <a:noFill/>
          <a:ln>
            <a:noFill/>
          </a:ln>
        </p:spPr>
        <p:txBody>
          <a:bodyPr anchor="t" anchorCtr="0" bIns="107269" lIns="107269" rIns="107269" spcFirstLastPara="1" tIns="107269" wrap="square">
            <a:spAutoFit/>
          </a:bodyPr>
          <a:p>
            <a:pPr algn="ctr">
              <a:lnSpc>
                <a:spcPct val="115000"/>
              </a:lnSpc>
            </a:pPr>
            <a:r>
              <a:rPr b="1" dirty="0" sz="2000" lang="en-GB">
                <a:solidFill>
                  <a:srgbClr val="434343"/>
                </a:solidFill>
              </a:rPr>
              <a:t>Part 3: Content Ideas and Marketing Strategies</a:t>
            </a:r>
            <a:endParaRPr sz="2000"/>
          </a:p>
        </p:txBody>
      </p:sp>
      <p:sp>
        <p:nvSpPr>
          <p:cNvPr id="1048646" name="Google Shape;98;p20"/>
          <p:cNvSpPr txBox="1"/>
          <p:nvPr/>
        </p:nvSpPr>
        <p:spPr>
          <a:xfrm>
            <a:off x="265250" y="1300517"/>
            <a:ext cx="3206338" cy="5472338"/>
          </a:xfrm>
          <a:prstGeom prst="rect"/>
          <a:noFill/>
          <a:ln>
            <a:noFill/>
          </a:ln>
        </p:spPr>
        <p:txBody>
          <a:bodyPr anchor="t" anchorCtr="0" bIns="107269" lIns="107269" rIns="107269" spcFirstLastPara="1" tIns="107269" wrap="square">
            <a:spAutoFit/>
          </a:bodyPr>
          <a:p>
            <a:pPr indent="-372523" marL="536433">
              <a:buSzPts val="1400"/>
              <a:buChar char="●"/>
            </a:pPr>
            <a:r>
              <a:rPr b="1" dirty="0" lang="en-GB"/>
              <a:t>Content Idea Generation &amp; Strategy:</a:t>
            </a:r>
            <a:r>
              <a:rPr dirty="0" lang="en-GB"/>
              <a:t> Create a content calendar for the remaining month of July by brainstorming content themes, exploring various formats like blog posts, videos, </a:t>
            </a:r>
            <a:r>
              <a:rPr dirty="0" lang="en-GB" err="1"/>
              <a:t>infographics</a:t>
            </a:r>
            <a:r>
              <a:rPr dirty="0" lang="en-GB"/>
              <a:t>, podcasts, and interactive quizzes, and scheduling publication dates mainly on </a:t>
            </a:r>
            <a:r>
              <a:rPr dirty="0" lang="en-GB" err="1"/>
              <a:t>Facebook</a:t>
            </a:r>
            <a:r>
              <a:rPr dirty="0" lang="en-GB"/>
              <a:t> &amp; </a:t>
            </a:r>
            <a:r>
              <a:rPr dirty="0" lang="en-GB" err="1"/>
              <a:t>Instagram</a:t>
            </a:r>
            <a:r>
              <a:rPr dirty="0" lang="en-GB"/>
              <a:t>. </a:t>
            </a:r>
            <a:br>
              <a:rPr dirty="0" lang="en-GB"/>
            </a:br>
            <a:r>
              <a:rPr dirty="0" lang="en-GB"/>
              <a:t/>
            </a:r>
            <a:br>
              <a:rPr dirty="0" lang="en-GB"/>
            </a:br>
            <a:r>
              <a:rPr dirty="0" lang="en-GB"/>
              <a:t>And include the strategy, aim and the idea behind these posts and story </a:t>
            </a:r>
          </a:p>
          <a:p/>
          <a:p/>
        </p:txBody>
      </p:sp>
      <p:graphicFrame>
        <p:nvGraphicFramePr>
          <p:cNvPr id="4194304" name="Table 7"/>
          <p:cNvGraphicFramePr>
            <a:graphicFrameLocks noGrp="1"/>
          </p:cNvGraphicFramePr>
          <p:nvPr/>
        </p:nvGraphicFramePr>
        <p:xfrm>
          <a:off x="4393174" y="795647"/>
          <a:ext cx="5756681" cy="5821229"/>
        </p:xfrm>
        <a:graphic>
          <a:graphicData uri="http://schemas.openxmlformats.org/drawingml/2006/table">
            <a:tbl>
              <a:tblPr firstRow="1" bandRow="1">
                <a:tableStyleId>{2D5ABB26-0587-4C30-8999-92F81FD0307C}</a:tableStyleId>
              </a:tblPr>
              <a:tblGrid>
                <a:gridCol w="822383"/>
                <a:gridCol w="822383"/>
                <a:gridCol w="822383"/>
                <a:gridCol w="822383"/>
                <a:gridCol w="822383"/>
                <a:gridCol w="822383"/>
                <a:gridCol w="822383"/>
              </a:tblGrid>
              <a:tr h="344438">
                <a:tc>
                  <a:txBody>
                    <a:bodyPr/>
                    <a:p>
                      <a:r>
                        <a:rPr dirty="0" lang="en-US" smtClean="0"/>
                        <a:t>Sun</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p>
                      <a:r>
                        <a:rPr dirty="0" lang="en-US" smtClean="0"/>
                        <a:t>Mon </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p>
                      <a:r>
                        <a:rPr dirty="0" lang="en-US" smtClean="0"/>
                        <a:t>Tue</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p>
                      <a:r>
                        <a:rPr dirty="0" lang="en-US" smtClean="0"/>
                        <a:t>Wed</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p>
                      <a:r>
                        <a:rPr dirty="0" lang="en-US" smtClean="0"/>
                        <a:t>Thu</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p>
                      <a:r>
                        <a:rPr dirty="0" lang="en-US" smtClean="0"/>
                        <a:t>Fri</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p>
                      <a:r>
                        <a:rPr dirty="0" lang="en-US" smtClean="0"/>
                        <a:t>Sat</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1393719">
                <a:tc>
                  <a:txBody>
                    <a:bodyPr/>
                    <a:p>
                      <a:r>
                        <a:rPr dirty="0" lang="en-US" smtClean="0"/>
                        <a:t>3</a:t>
                      </a:r>
                      <a:r>
                        <a:rPr dirty="0" lang="en-US" smtClean="0"/>
                        <a:t>0</a:t>
                      </a:r>
                      <a:endParaRPr dirty="0" lang="en-US"/>
                    </a:p>
                    <a:p>
                      <a:r>
                        <a:rPr dirty="0" lang="en-US" smtClean="0"/>
                        <a:t>B</a:t>
                      </a:r>
                      <a:r>
                        <a:rPr dirty="0" lang="en-US" smtClean="0"/>
                        <a:t>l</a:t>
                      </a:r>
                      <a:r>
                        <a:rPr dirty="0" lang="en-US" smtClean="0"/>
                        <a:t>o</a:t>
                      </a:r>
                      <a:r>
                        <a:rPr dirty="0" lang="en-US" smtClean="0"/>
                        <a:t>g</a:t>
                      </a:r>
                      <a:r>
                        <a:rPr dirty="0" lang="en-US" smtClean="0"/>
                        <a:t> </a:t>
                      </a:r>
                      <a:r>
                        <a:rPr dirty="0" lang="en-US" smtClean="0"/>
                        <a:t>a</a:t>
                      </a:r>
                      <a:r>
                        <a:rPr dirty="0" lang="en-US" smtClean="0"/>
                        <a:t>r</a:t>
                      </a:r>
                      <a:r>
                        <a:rPr dirty="0" lang="en-US" smtClean="0"/>
                        <a:t>t</a:t>
                      </a:r>
                      <a:r>
                        <a:rPr dirty="0" lang="en-US" smtClean="0"/>
                        <a:t>i</a:t>
                      </a:r>
                      <a:r>
                        <a:rPr dirty="0" lang="en-US" smtClean="0"/>
                        <a:t>c</a:t>
                      </a:r>
                      <a:r>
                        <a:rPr dirty="0" lang="en-US" smtClean="0"/>
                        <a:t>l</a:t>
                      </a:r>
                      <a:r>
                        <a:rPr dirty="0" lang="en-US" smtClean="0"/>
                        <a:t>e</a:t>
                      </a:r>
                      <a:r>
                        <a:rPr dirty="0" lang="en-US" smtClean="0"/>
                        <a:t> </a:t>
                      </a:r>
                      <a:r>
                        <a:rPr dirty="0" lang="en-US" smtClean="0"/>
                        <a:t>o</a:t>
                      </a:r>
                      <a:r>
                        <a:rPr dirty="0" lang="en-US" smtClean="0"/>
                        <a:t>n</a:t>
                      </a:r>
                      <a:r>
                        <a:rPr dirty="0" lang="en-US" smtClean="0"/>
                        <a:t> </a:t>
                      </a:r>
                      <a:r>
                        <a:rPr dirty="0" lang="en-US" smtClean="0"/>
                        <a:t>s</a:t>
                      </a:r>
                      <a:r>
                        <a:rPr dirty="0" lang="en-US" smtClean="0"/>
                        <a:t>w</a:t>
                      </a:r>
                      <a:r>
                        <a:rPr dirty="0" lang="en-US" smtClean="0"/>
                        <a:t>e</a:t>
                      </a:r>
                      <a:r>
                        <a:rPr dirty="0" lang="en-US" smtClean="0"/>
                        <a:t>e</a:t>
                      </a:r>
                      <a:r>
                        <a:rPr dirty="0" lang="en-US" smtClean="0"/>
                        <a:t>t</a:t>
                      </a:r>
                      <a:r>
                        <a:rPr dirty="0" lang="en-US" smtClean="0"/>
                        <a:t>s</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p>
                      <a:r>
                        <a:rPr dirty="0" lang="en-US" smtClean="0"/>
                        <a:t>31</a:t>
                      </a:r>
                      <a:endParaRPr dirty="0" lang="en-US"/>
                    </a:p>
                    <a:p>
                      <a:r>
                        <a:rPr dirty="0" lang="en-US" smtClean="0"/>
                        <a:t>Started </a:t>
                      </a:r>
                      <a:r>
                        <a:rPr dirty="0" lang="en-US" smtClean="0"/>
                        <a:t>content </a:t>
                      </a:r>
                      <a:r>
                        <a:rPr dirty="0" lang="en-US" smtClean="0"/>
                        <a:t>c</a:t>
                      </a:r>
                      <a:r>
                        <a:rPr dirty="0" lang="en-US" smtClean="0"/>
                        <a:t>r</a:t>
                      </a:r>
                      <a:r>
                        <a:rPr dirty="0" lang="en-US" smtClean="0"/>
                        <a:t>e</a:t>
                      </a:r>
                      <a:r>
                        <a:rPr dirty="0" lang="en-US" smtClean="0"/>
                        <a:t>a</a:t>
                      </a:r>
                      <a:r>
                        <a:rPr dirty="0" lang="en-US" smtClean="0"/>
                        <a:t>c</a:t>
                      </a:r>
                      <a:r>
                        <a:rPr dirty="0" lang="en-US" smtClean="0"/>
                        <a:t>t</a:t>
                      </a:r>
                      <a:r>
                        <a:rPr dirty="0" lang="en-US" smtClean="0"/>
                        <a:t>i</a:t>
                      </a:r>
                      <a:r>
                        <a:rPr dirty="0" lang="en-US" smtClean="0"/>
                        <a:t>o</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p>
                      <a:r>
                        <a:rPr dirty="0" lang="en-US" smtClean="0"/>
                        <a:t>1</a:t>
                      </a:r>
                    </a:p>
                    <a:p>
                      <a:r>
                        <a:rPr dirty="0" lang="en-US" smtClean="0"/>
                        <a:t>WWW Day</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p>
                      <a:r>
                        <a:rPr dirty="0" lang="en-US" smtClean="0"/>
                        <a:t>2</a:t>
                      </a:r>
                      <a:endParaRPr dirty="0" lang="en-US"/>
                    </a:p>
                    <a:p>
                      <a:r>
                        <a:rPr dirty="0" lang="en-US" smtClean="0"/>
                        <a:t>I</a:t>
                      </a:r>
                      <a:r>
                        <a:rPr dirty="0" lang="en-US" smtClean="0"/>
                        <a:t>n</a:t>
                      </a:r>
                      <a:r>
                        <a:rPr dirty="0" lang="en-US" smtClean="0"/>
                        <a:t>s</a:t>
                      </a:r>
                      <a:r>
                        <a:rPr dirty="0" lang="en-US" smtClean="0"/>
                        <a:t>t</a:t>
                      </a:r>
                      <a:r>
                        <a:rPr dirty="0" lang="en-US" smtClean="0"/>
                        <a:t>a</a:t>
                      </a:r>
                      <a:r>
                        <a:rPr dirty="0" lang="en-US" smtClean="0"/>
                        <a:t>gram </a:t>
                      </a:r>
                      <a:r>
                        <a:rPr dirty="0" lang="en-US" smtClean="0"/>
                        <a:t>s</a:t>
                      </a:r>
                      <a:r>
                        <a:rPr dirty="0" lang="en-US" smtClean="0"/>
                        <a:t>t</a:t>
                      </a:r>
                      <a:r>
                        <a:rPr dirty="0" lang="en-US" smtClean="0"/>
                        <a:t>o</a:t>
                      </a:r>
                      <a:r>
                        <a:rPr dirty="0" lang="en-US" smtClean="0"/>
                        <a:t>r</a:t>
                      </a:r>
                      <a:r>
                        <a:rPr dirty="0" lang="en-US" smtClean="0"/>
                        <a:t>y</a:t>
                      </a:r>
                      <a:r>
                        <a:rPr dirty="0" lang="en-US" smtClean="0"/>
                        <a:t> </a:t>
                      </a:r>
                      <a:r>
                        <a:rPr dirty="0" lang="en-US" smtClean="0"/>
                        <a:t>c</a:t>
                      </a:r>
                      <a:r>
                        <a:rPr dirty="0" lang="en-US" smtClean="0"/>
                        <a:t>r</a:t>
                      </a:r>
                      <a:r>
                        <a:rPr dirty="0" lang="en-US" smtClean="0"/>
                        <a:t>e</a:t>
                      </a:r>
                      <a:r>
                        <a:rPr dirty="0" lang="en-US" smtClean="0"/>
                        <a:t>a</a:t>
                      </a:r>
                      <a:r>
                        <a:rPr dirty="0" lang="en-US" smtClean="0"/>
                        <a:t>t</a:t>
                      </a:r>
                      <a:r>
                        <a:rPr dirty="0" lang="en-US" smtClean="0"/>
                        <a:t>i</a:t>
                      </a:r>
                      <a:r>
                        <a:rPr dirty="0" lang="en-US" smtClean="0"/>
                        <a:t>o</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3</a:t>
                      </a:r>
                      <a:endParaRPr dirty="0" lang="en-US"/>
                    </a:p>
                    <a:p>
                      <a:r>
                        <a:rPr dirty="0" lang="en-US" smtClean="0"/>
                        <a:t>V</a:t>
                      </a:r>
                      <a:r>
                        <a:rPr dirty="0" lang="en-US" smtClean="0"/>
                        <a:t>i</a:t>
                      </a:r>
                      <a:r>
                        <a:rPr dirty="0" lang="en-US" smtClean="0"/>
                        <a:t>d</a:t>
                      </a:r>
                      <a:r>
                        <a:rPr dirty="0" lang="en-US" smtClean="0"/>
                        <a:t>e</a:t>
                      </a:r>
                      <a:r>
                        <a:rPr dirty="0" lang="en-US" smtClean="0"/>
                        <a:t>o</a:t>
                      </a:r>
                      <a:r>
                        <a:rPr dirty="0" lang="en-US" smtClean="0"/>
                        <a:t> </a:t>
                      </a:r>
                      <a:r>
                        <a:rPr dirty="0" lang="en-US" smtClean="0"/>
                        <a:t>e</a:t>
                      </a:r>
                      <a:r>
                        <a:rPr dirty="0" lang="en-US" smtClean="0"/>
                        <a:t>d</a:t>
                      </a:r>
                      <a:r>
                        <a:rPr dirty="0" lang="en-US" smtClean="0"/>
                        <a:t>i</a:t>
                      </a:r>
                      <a:r>
                        <a:rPr dirty="0" lang="en-US" smtClean="0"/>
                        <a:t>t</a:t>
                      </a:r>
                      <a:r>
                        <a:rPr dirty="0" lang="en-US" smtClean="0"/>
                        <a:t>i</a:t>
                      </a:r>
                      <a:r>
                        <a:rPr dirty="0" lang="en-US" smtClean="0"/>
                        <a:t>n</a:t>
                      </a:r>
                      <a:r>
                        <a:rPr dirty="0" lang="en-US" smtClean="0"/>
                        <a:t>g</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4</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5</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393719">
                <a:tc>
                  <a:txBody>
                    <a:bodyPr/>
                    <a:p>
                      <a:r>
                        <a:rPr dirty="0" lang="en-US" smtClean="0"/>
                        <a:t>6 </a:t>
                      </a:r>
                    </a:p>
                    <a:p>
                      <a:r>
                        <a:rPr dirty="0" lang="en-US" smtClean="0"/>
                        <a:t>Hiroshima</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p>
                      <a:r>
                        <a:rPr dirty="0" lang="en-US" smtClean="0"/>
                        <a:t>7</a:t>
                      </a:r>
                    </a:p>
                    <a:p>
                      <a:r>
                        <a:rPr dirty="0" lang="en-US" smtClean="0"/>
                        <a:t>National handloom day</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p>
                      <a:r>
                        <a:rPr dirty="0" lang="en-US" smtClean="0"/>
                        <a:t>8</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9</a:t>
                      </a:r>
                    </a:p>
                    <a:p>
                      <a:r>
                        <a:rPr dirty="0" lang="en-US" smtClean="0"/>
                        <a:t>Quit India</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p>
                      <a:r>
                        <a:rPr dirty="0" lang="en-US" smtClean="0"/>
                        <a:t>10</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11</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12</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131399">
                <a:tc>
                  <a:txBody>
                    <a:bodyPr/>
                    <a:p>
                      <a:r>
                        <a:rPr dirty="0" lang="en-US" smtClean="0"/>
                        <a:t>13</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14</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15</a:t>
                      </a:r>
                    </a:p>
                    <a:p>
                      <a:r>
                        <a:rPr dirty="0" lang="en-US" smtClean="0"/>
                        <a:t>Independence day</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p>
                      <a:r>
                        <a:rPr dirty="0" lang="en-US" smtClean="0"/>
                        <a:t>16</a:t>
                      </a:r>
                    </a:p>
                    <a:p>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17</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18</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19</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44438">
                <a:tc>
                  <a:txBody>
                    <a:bodyPr/>
                    <a:p>
                      <a:r>
                        <a:rPr dirty="0" lang="en-US" smtClean="0"/>
                        <a:t>20</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21</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22</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23</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24</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25</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26</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869077">
                <a:tc>
                  <a:txBody>
                    <a:bodyPr/>
                    <a:p>
                      <a:r>
                        <a:rPr dirty="0" lang="en-US" smtClean="0"/>
                        <a:t>27</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28</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29</a:t>
                      </a:r>
                    </a:p>
                    <a:p>
                      <a:r>
                        <a:rPr dirty="0" lang="en-US" smtClean="0"/>
                        <a:t>Oman</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p>
                      <a:r>
                        <a:rPr dirty="0" lang="en-US" smtClean="0"/>
                        <a:t>30</a:t>
                      </a:r>
                    </a:p>
                    <a:p>
                      <a:r>
                        <a:rPr dirty="0" lang="en-US" err="1" smtClean="0"/>
                        <a:t>Raksha</a:t>
                      </a:r>
                      <a:r>
                        <a:rPr dirty="0" lang="en-US" smtClean="0"/>
                        <a:t> </a:t>
                      </a:r>
                      <a:r>
                        <a:rPr dirty="0" lang="en-US" err="1" smtClean="0"/>
                        <a:t>bandan</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p>
                      <a:r>
                        <a:rPr dirty="0" lang="en-US" smtClean="0"/>
                        <a:t>31</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r>
                        <a:rPr dirty="0" lang="en-US" smtClean="0"/>
                        <a:t>1</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p>
                      <a:r>
                        <a:rPr dirty="0" lang="en-US" smtClean="0"/>
                        <a:t>2</a:t>
                      </a:r>
                      <a:endParaRPr dirty="0"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344438">
                <a:tc>
                  <a:txBody>
                    <a:bodyPr/>
                    <a:p>
                      <a:endParaRPr altLang="en-US"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endParaRPr altLang="en-US"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endParaRPr altLang="en-US"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p>
                      <a:endParaRPr altLang="en-US"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p>
                      <a:endParaRPr altLang="en-US"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endParaRPr altLang="en-US"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p>
                      <a:endParaRPr altLang="en-US"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bl>
          </a:graphicData>
        </a:graphic>
      </p:graphicFrame>
      <p:sp>
        <p:nvSpPr>
          <p:cNvPr id="1048647" name="TextBox 8"/>
          <p:cNvSpPr txBox="1"/>
          <p:nvPr/>
        </p:nvSpPr>
        <p:spPr>
          <a:xfrm>
            <a:off x="7162800" y="196208"/>
            <a:ext cx="2743200" cy="599439"/>
          </a:xfrm>
          <a:prstGeom prst="rect"/>
          <a:noFill/>
        </p:spPr>
        <p:txBody>
          <a:bodyPr rtlCol="0" wrap="square">
            <a:spAutoFit/>
          </a:bodyPr>
          <a:p>
            <a:pPr algn="ctr"/>
            <a:r>
              <a:rPr dirty="0" sz="2800" lang="en-US" smtClean="0"/>
              <a:t>August 2023</a:t>
            </a:r>
            <a:endParaRPr dirty="0" sz="280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3" name="Shape 102"/>
        <p:cNvGrpSpPr/>
        <p:nvPr/>
      </p:nvGrpSpPr>
      <p:grpSpPr>
        <a:xfrm>
          <a:off x="0" y="0"/>
          <a:ext cx="0" cy="0"/>
          <a:chOff x="0" y="0"/>
          <a:chExt cx="0" cy="0"/>
        </a:xfrm>
      </p:grpSpPr>
      <p:sp>
        <p:nvSpPr>
          <p:cNvPr id="1048650" name="Google Shape;103;p21"/>
          <p:cNvSpPr txBox="1"/>
          <p:nvPr/>
        </p:nvSpPr>
        <p:spPr>
          <a:xfrm>
            <a:off x="795237" y="148926"/>
            <a:ext cx="8244275" cy="638083"/>
          </a:xfrm>
          <a:prstGeom prst="rect"/>
          <a:noFill/>
          <a:ln>
            <a:noFill/>
          </a:ln>
        </p:spPr>
        <p:txBody>
          <a:bodyPr anchor="t" anchorCtr="0" bIns="107269" lIns="107269" rIns="107269" spcFirstLastPara="1" tIns="107269" wrap="square">
            <a:spAutoFit/>
          </a:bodyPr>
          <a:p>
            <a:pPr algn="ctr">
              <a:lnSpc>
                <a:spcPct val="115000"/>
              </a:lnSpc>
            </a:pPr>
            <a:r>
              <a:rPr b="1" dirty="0" sz="2000" lang="en-GB">
                <a:solidFill>
                  <a:srgbClr val="434343"/>
                </a:solidFill>
              </a:rPr>
              <a:t>Part 3: Content Ideas and Marketing Strategies</a:t>
            </a:r>
            <a:endParaRPr sz="2000"/>
          </a:p>
        </p:txBody>
      </p:sp>
      <p:sp>
        <p:nvSpPr>
          <p:cNvPr id="1048651" name="Google Shape;104;p21"/>
          <p:cNvSpPr txBox="1"/>
          <p:nvPr/>
        </p:nvSpPr>
        <p:spPr>
          <a:xfrm>
            <a:off x="567406" y="274825"/>
            <a:ext cx="9075300" cy="1090838"/>
          </a:xfrm>
          <a:prstGeom prst="rect"/>
          <a:noFill/>
          <a:ln>
            <a:noFill/>
          </a:ln>
        </p:spPr>
        <p:txBody>
          <a:bodyPr anchor="t" anchorCtr="0" bIns="107269" lIns="107269" rIns="107269" spcFirstLastPara="1" tIns="107269" wrap="square">
            <a:spAutoFit/>
          </a:bodyPr>
          <a:p/>
          <a:p>
            <a:pPr indent="-372523" marL="536433">
              <a:buSzPts val="1400"/>
              <a:buChar char="●"/>
            </a:pPr>
            <a:r>
              <a:rPr dirty="0" lang="en-GB"/>
              <a:t>Reflect on the content ideas and marketing strategies process, discussing the challenges encountered and lessons learned.</a:t>
            </a:r>
          </a:p>
        </p:txBody>
      </p:sp>
      <p:sp>
        <p:nvSpPr>
          <p:cNvPr id="1048652" name="TextBox 3"/>
          <p:cNvSpPr txBox="1"/>
          <p:nvPr/>
        </p:nvSpPr>
        <p:spPr>
          <a:xfrm>
            <a:off x="724394" y="1365663"/>
            <a:ext cx="8277102" cy="5425440"/>
          </a:xfrm>
          <a:prstGeom prst="rect"/>
          <a:noFill/>
        </p:spPr>
        <p:txBody>
          <a:bodyPr rtlCol="0" wrap="square">
            <a:spAutoFit/>
          </a:bodyPr>
          <a:p>
            <a:r>
              <a:rPr b="1" dirty="0" sz="1400" lang="en-US" smtClean="0"/>
              <a:t>C</a:t>
            </a:r>
            <a:r>
              <a:rPr b="1" dirty="0" sz="1400" lang="en-US" smtClean="0"/>
              <a:t>O</a:t>
            </a:r>
            <a:r>
              <a:rPr b="1" dirty="0" sz="1400" lang="en-US" smtClean="0"/>
              <a:t>N</a:t>
            </a:r>
            <a:r>
              <a:rPr b="1" dirty="0" sz="1400" lang="en-US" smtClean="0"/>
              <a:t>T</a:t>
            </a:r>
            <a:r>
              <a:rPr b="1" dirty="0" sz="1400" lang="en-US" smtClean="0"/>
              <a:t>E</a:t>
            </a:r>
            <a:r>
              <a:rPr b="1" dirty="0" sz="1400" lang="en-US" smtClean="0"/>
              <a:t>NT </a:t>
            </a:r>
            <a:r>
              <a:rPr b="1" dirty="0" sz="1400" lang="en-US" smtClean="0"/>
              <a:t> </a:t>
            </a:r>
            <a:r>
              <a:rPr b="1" dirty="0" sz="1400" lang="en-US" smtClean="0"/>
              <a:t>I</a:t>
            </a:r>
            <a:r>
              <a:rPr b="1" dirty="0" sz="1400" lang="en-US" smtClean="0"/>
              <a:t>D</a:t>
            </a:r>
            <a:r>
              <a:rPr b="1" dirty="0" sz="1400" lang="en-US" smtClean="0"/>
              <a:t>E</a:t>
            </a:r>
            <a:r>
              <a:rPr b="1" dirty="0" sz="1400" lang="en-US" smtClean="0"/>
              <a:t>A</a:t>
            </a:r>
            <a:r>
              <a:rPr b="1" dirty="0" sz="1400" lang="en-US" smtClean="0"/>
              <a:t>S</a:t>
            </a:r>
            <a:r>
              <a:rPr b="1" dirty="0" sz="1400" lang="en-US" smtClean="0"/>
              <a:t> </a:t>
            </a:r>
            <a:r>
              <a:rPr b="1" dirty="0" sz="1400" lang="en-US" smtClean="0"/>
              <a:t>A</a:t>
            </a:r>
            <a:r>
              <a:rPr b="1" dirty="0" sz="1400" lang="en-US" smtClean="0"/>
              <a:t>N</a:t>
            </a:r>
            <a:r>
              <a:rPr b="1" dirty="0" sz="1400" lang="en-US" smtClean="0"/>
              <a:t>D</a:t>
            </a:r>
            <a:r>
              <a:rPr b="1" dirty="0" sz="1400" lang="en-US" smtClean="0"/>
              <a:t> </a:t>
            </a:r>
            <a:r>
              <a:rPr b="1" dirty="0" sz="1400" lang="en-US" smtClean="0"/>
              <a:t>M</a:t>
            </a:r>
            <a:r>
              <a:rPr b="1" dirty="0" sz="1400" lang="en-US" smtClean="0"/>
              <a:t>A</a:t>
            </a:r>
            <a:r>
              <a:rPr b="1" dirty="0" sz="1400" lang="en-US" smtClean="0"/>
              <a:t>R</a:t>
            </a:r>
            <a:r>
              <a:rPr b="1" dirty="0" sz="1400" lang="en-US" smtClean="0"/>
              <a:t>K</a:t>
            </a:r>
            <a:r>
              <a:rPr b="1" dirty="0" sz="1400" lang="en-US" smtClean="0"/>
              <a:t>ETING </a:t>
            </a:r>
            <a:r>
              <a:rPr b="1" dirty="0" sz="1400" lang="en-US" smtClean="0"/>
              <a:t>S</a:t>
            </a:r>
            <a:r>
              <a:rPr b="1" dirty="0" sz="1400" lang="en-US" smtClean="0"/>
              <a:t>T</a:t>
            </a:r>
            <a:r>
              <a:rPr b="1" dirty="0" sz="1400" lang="en-US" smtClean="0"/>
              <a:t>R</a:t>
            </a:r>
            <a:r>
              <a:rPr b="1" dirty="0" sz="1400" lang="en-US" smtClean="0"/>
              <a:t> </a:t>
            </a:r>
            <a:r>
              <a:rPr b="1" dirty="0" sz="1400" lang="en-US" smtClean="0"/>
              <a:t>A</a:t>
            </a:r>
            <a:r>
              <a:rPr b="1" dirty="0" sz="1400" lang="en-US" smtClean="0"/>
              <a:t>T</a:t>
            </a:r>
            <a:r>
              <a:rPr b="1" dirty="0" sz="1400" lang="en-US" smtClean="0"/>
              <a:t>E</a:t>
            </a:r>
            <a:r>
              <a:rPr b="1" dirty="0" sz="1400" lang="en-US" smtClean="0"/>
              <a:t>G</a:t>
            </a:r>
            <a:r>
              <a:rPr b="1" dirty="0" sz="1400" lang="en-US" smtClean="0"/>
              <a:t>I</a:t>
            </a:r>
            <a:r>
              <a:rPr b="1" dirty="0" sz="1400" lang="en-US" smtClean="0"/>
              <a:t>E</a:t>
            </a:r>
            <a:r>
              <a:rPr b="1" dirty="0" sz="1400" lang="en-US" smtClean="0"/>
              <a:t>S</a:t>
            </a:r>
            <a:r>
              <a:rPr b="1" dirty="0" sz="1400" lang="en-US" smtClean="0"/>
              <a:t> </a:t>
            </a:r>
            <a:r>
              <a:rPr b="1" dirty="0" sz="1400" lang="en-US" smtClean="0"/>
              <a:t>:</a:t>
            </a:r>
            <a:endParaRPr dirty="0" sz="1400" lang="en-US" smtClean="0"/>
          </a:p>
          <a:p>
            <a:r>
              <a:rPr b="1" dirty="0" sz="1400" lang="en-US" smtClean="0"/>
              <a:t>C</a:t>
            </a:r>
            <a:r>
              <a:rPr b="1" dirty="0" sz="1400" lang="en-US" smtClean="0"/>
              <a:t>r</a:t>
            </a:r>
            <a:r>
              <a:rPr b="1" dirty="0" sz="1400" lang="en-US" smtClean="0"/>
              <a:t>e</a:t>
            </a:r>
            <a:r>
              <a:rPr b="1" dirty="0" sz="1400" lang="en-US" smtClean="0"/>
              <a:t>a</a:t>
            </a:r>
            <a:r>
              <a:rPr b="1" dirty="0" sz="1400" lang="en-US" smtClean="0"/>
              <a:t>t</a:t>
            </a:r>
            <a:r>
              <a:rPr b="1" dirty="0" sz="1400" lang="en-US" smtClean="0"/>
              <a:t>e</a:t>
            </a:r>
            <a:r>
              <a:rPr b="1" dirty="0" sz="1400" lang="en-US" smtClean="0"/>
              <a:t>d</a:t>
            </a:r>
            <a:r>
              <a:rPr b="1" dirty="0" sz="1400" lang="en-US" smtClean="0"/>
              <a:t> </a:t>
            </a:r>
            <a:r>
              <a:rPr b="1" dirty="0" sz="1400" lang="en-US" smtClean="0"/>
              <a:t>a</a:t>
            </a:r>
            <a:r>
              <a:rPr b="1" dirty="0" sz="1400" lang="en-US" smtClean="0"/>
              <a:t> </a:t>
            </a:r>
            <a:r>
              <a:rPr b="1" dirty="0" sz="1400" lang="en-US" smtClean="0"/>
              <a:t>c</a:t>
            </a:r>
            <a:r>
              <a:rPr b="1" dirty="0" sz="1400" lang="en-US" smtClean="0"/>
              <a:t>o</a:t>
            </a:r>
            <a:r>
              <a:rPr b="1" dirty="0" sz="1400" lang="en-US" smtClean="0"/>
              <a:t>n</a:t>
            </a:r>
            <a:r>
              <a:rPr b="1" dirty="0" sz="1400" lang="en-US" smtClean="0"/>
              <a:t>t</a:t>
            </a:r>
            <a:r>
              <a:rPr b="1" dirty="0" sz="1400" lang="en-US" smtClean="0"/>
              <a:t>e</a:t>
            </a:r>
            <a:r>
              <a:rPr b="1" dirty="0" sz="1400" lang="en-US" smtClean="0"/>
              <a:t>n</a:t>
            </a:r>
            <a:r>
              <a:rPr b="1" dirty="0" sz="1400" lang="en-US" smtClean="0"/>
              <a:t>t</a:t>
            </a:r>
            <a:r>
              <a:rPr b="1" dirty="0" sz="1400" lang="en-US" smtClean="0"/>
              <a:t> </a:t>
            </a:r>
            <a:r>
              <a:rPr b="1" dirty="0" sz="1400" lang="en-US" smtClean="0"/>
              <a:t>i</a:t>
            </a:r>
            <a:r>
              <a:rPr b="1" dirty="0" sz="1400" lang="en-US" smtClean="0"/>
              <a:t>d</a:t>
            </a:r>
            <a:r>
              <a:rPr b="1" dirty="0" sz="1400" lang="en-US" smtClean="0"/>
              <a:t>e</a:t>
            </a:r>
            <a:r>
              <a:rPr b="1" dirty="0" sz="1400" lang="en-US" smtClean="0"/>
              <a:t>a</a:t>
            </a:r>
            <a:r>
              <a:rPr b="1" dirty="0" sz="1400" lang="en-US" smtClean="0"/>
              <a:t>s</a:t>
            </a:r>
            <a:r>
              <a:rPr b="1" dirty="0" sz="1400" lang="en-US" smtClean="0"/>
              <a:t> </a:t>
            </a:r>
            <a:r>
              <a:rPr b="1" dirty="0" sz="1400" lang="en-US" smtClean="0"/>
              <a:t>t</a:t>
            </a:r>
            <a:r>
              <a:rPr b="1" dirty="0" sz="1400" lang="en-US" smtClean="0"/>
              <a:t>h</a:t>
            </a:r>
            <a:r>
              <a:rPr b="1" dirty="0" sz="1400" lang="en-US" smtClean="0"/>
              <a:t>r</a:t>
            </a:r>
            <a:r>
              <a:rPr b="1" dirty="0" sz="1400" lang="en-US" smtClean="0"/>
              <a:t>o</a:t>
            </a:r>
            <a:r>
              <a:rPr b="1" dirty="0" sz="1400" lang="en-US" smtClean="0"/>
              <a:t>u</a:t>
            </a:r>
            <a:r>
              <a:rPr b="1" dirty="0" sz="1400" lang="en-US" smtClean="0"/>
              <a:t>g</a:t>
            </a:r>
            <a:r>
              <a:rPr b="1" dirty="0" sz="1400" lang="en-US" smtClean="0"/>
              <a:t>h</a:t>
            </a:r>
            <a:r>
              <a:rPr b="1" dirty="0" sz="1400" lang="en-US" smtClean="0"/>
              <a:t>t</a:t>
            </a:r>
            <a:r>
              <a:rPr b="1" dirty="0" sz="1400" lang="en-US" smtClean="0"/>
              <a:t> </a:t>
            </a:r>
            <a:r>
              <a:rPr b="1" dirty="0" sz="1400" lang="en-US" smtClean="0"/>
              <a:t>b</a:t>
            </a:r>
            <a:r>
              <a:rPr b="1" dirty="0" sz="1400" lang="en-US" smtClean="0"/>
              <a:t>y</a:t>
            </a:r>
            <a:r>
              <a:rPr b="1" dirty="0" sz="1400" lang="en-US" smtClean="0"/>
              <a:t> </a:t>
            </a:r>
            <a:r>
              <a:rPr b="1" dirty="0" sz="1400" lang="en-US" smtClean="0"/>
              <a:t>online </a:t>
            </a:r>
            <a:r>
              <a:rPr b="1" dirty="0" sz="1400" lang="en-US" smtClean="0"/>
              <a:t>a</a:t>
            </a:r>
            <a:r>
              <a:rPr b="1" dirty="0" sz="1400" lang="en-US" smtClean="0"/>
              <a:t>n</a:t>
            </a:r>
            <a:r>
              <a:rPr b="1" dirty="0" sz="1400" lang="en-US" smtClean="0"/>
              <a:t>d</a:t>
            </a:r>
            <a:r>
              <a:rPr b="1" dirty="0" sz="1400" lang="en-US" smtClean="0"/>
              <a:t> </a:t>
            </a:r>
            <a:r>
              <a:rPr b="1" dirty="0" sz="1400" lang="en-US" smtClean="0"/>
              <a:t> Marketing Strategy of Haldirams analyzes the brand with the marketing mix framework which covers the 4Ps (Product, Price, Place, Promotion). These business strategies, based on Haldirams marketing mix, help the brand succeed in the market. </a:t>
            </a:r>
            <a:r>
              <a:rPr b="1" dirty="0" sz="1400" lang="en-US" smtClean="0"/>
              <a:t> </a:t>
            </a:r>
            <a:endParaRPr dirty="0" sz="1400" lang="en-US" smtClean="0"/>
          </a:p>
          <a:p>
            <a:endParaRPr dirty="0" sz="1400" lang="en-US" smtClean="0"/>
          </a:p>
          <a:p>
            <a:r>
              <a:rPr dirty="0" sz="1400" lang="en-US" smtClean="0"/>
              <a:t>E</a:t>
            </a:r>
            <a:r>
              <a:rPr dirty="0" sz="1400" lang="en-US" smtClean="0"/>
              <a:t>L</a:t>
            </a:r>
            <a:r>
              <a:rPr b="1" dirty="0" sz="1200" lang="en-US" smtClean="0"/>
              <a:t>E</a:t>
            </a:r>
            <a:r>
              <a:rPr b="1" dirty="0" sz="1200" lang="en-US" smtClean="0"/>
              <a:t>C</a:t>
            </a:r>
            <a:r>
              <a:rPr b="1" dirty="0" sz="1200" lang="en-US" smtClean="0"/>
              <a:t>T</a:t>
            </a:r>
            <a:r>
              <a:rPr b="1" dirty="0" sz="1200" lang="en-US" smtClean="0"/>
              <a:t>R</a:t>
            </a:r>
            <a:r>
              <a:rPr b="1" dirty="0" sz="1200" lang="en-US" smtClean="0"/>
              <a:t>O</a:t>
            </a:r>
            <a:r>
              <a:rPr b="1" dirty="0" sz="1200" lang="en-US" smtClean="0"/>
              <a:t>N</a:t>
            </a:r>
            <a:r>
              <a:rPr b="1" dirty="0" sz="1200" lang="en-US" smtClean="0"/>
              <a:t>I</a:t>
            </a:r>
            <a:r>
              <a:rPr b="1" dirty="0" sz="1200" lang="en-US" smtClean="0"/>
              <a:t>C</a:t>
            </a:r>
            <a:r>
              <a:rPr b="1" dirty="0" sz="1200" lang="en-US" smtClean="0"/>
              <a:t> </a:t>
            </a:r>
            <a:r>
              <a:rPr b="1" dirty="0" sz="1200" lang="en-US" smtClean="0"/>
              <a:t> </a:t>
            </a:r>
            <a:r>
              <a:rPr b="1" dirty="0" sz="1200" lang="en-US" smtClean="0"/>
              <a:t>C</a:t>
            </a:r>
            <a:r>
              <a:rPr b="1" dirty="0" sz="1200" lang="en-US" smtClean="0"/>
              <a:t>O</a:t>
            </a:r>
            <a:r>
              <a:rPr b="1" dirty="0" sz="1200" lang="en-US" smtClean="0"/>
              <a:t>M</a:t>
            </a:r>
            <a:r>
              <a:rPr b="1" dirty="0" sz="1200" lang="en-US" smtClean="0"/>
              <a:t>M</a:t>
            </a:r>
            <a:r>
              <a:rPr b="1" dirty="0" sz="1200" lang="en-US" smtClean="0"/>
              <a:t>U</a:t>
            </a:r>
            <a:r>
              <a:rPr b="1" dirty="0" sz="1200" lang="en-US" smtClean="0"/>
              <a:t>N</a:t>
            </a:r>
            <a:r>
              <a:rPr b="1" dirty="0" sz="1200" lang="en-US" smtClean="0"/>
              <a:t>I</a:t>
            </a:r>
            <a:r>
              <a:rPr b="1" dirty="0" sz="1200" lang="en-US" smtClean="0"/>
              <a:t>C</a:t>
            </a:r>
            <a:r>
              <a:rPr b="1" dirty="0" sz="1200" lang="en-US" smtClean="0"/>
              <a:t>A</a:t>
            </a:r>
            <a:r>
              <a:rPr b="1" dirty="0" sz="1200" lang="en-US" smtClean="0"/>
              <a:t>T</a:t>
            </a:r>
            <a:r>
              <a:rPr b="1" dirty="0" sz="1200" lang="en-US" smtClean="0"/>
              <a:t>I</a:t>
            </a:r>
            <a:r>
              <a:rPr b="1" dirty="0" sz="1200" lang="en-US" smtClean="0"/>
              <a:t>O</a:t>
            </a:r>
            <a:r>
              <a:rPr b="1" dirty="0" sz="1200" lang="en-US" smtClean="0"/>
              <a:t>N</a:t>
            </a:r>
            <a:r>
              <a:rPr b="1" dirty="0" sz="1200" lang="en-US" smtClean="0"/>
              <a:t>S</a:t>
            </a:r>
            <a:r>
              <a:rPr b="1" dirty="0" sz="1200" lang="en-US" smtClean="0"/>
              <a:t> </a:t>
            </a:r>
            <a:r>
              <a:rPr b="1" dirty="0" sz="1200" lang="en-US" smtClean="0"/>
              <a:t>:</a:t>
            </a:r>
            <a:endParaRPr dirty="0" sz="1400" lang="en-US" smtClean="0"/>
          </a:p>
          <a:p>
            <a:r>
              <a:rPr dirty="0" sz="1400" lang="en-US" smtClean="0"/>
              <a:t>When you use any of </a:t>
            </a:r>
            <a:r>
              <a:rPr dirty="0" sz="1400" lang="en-US" err="1" smtClean="0"/>
              <a:t>Haldiram’s</a:t>
            </a:r>
            <a:r>
              <a:rPr dirty="0" sz="1400" lang="en-US" smtClean="0"/>
              <a:t> services, or reach us via email, you are establishing a communication with us, thereby confirming your consent to receive communications from us electronically. We will communicate with you by e-mail / text message / </a:t>
            </a:r>
            <a:r>
              <a:rPr dirty="0" sz="1400" lang="en-US" err="1" smtClean="0"/>
              <a:t>WhatsApp</a:t>
            </a:r>
            <a:r>
              <a:rPr dirty="0" sz="1400" lang="en-US" smtClean="0"/>
              <a:t>. You agree that all agreements, notices, disclosures and other communications that we provide to you electronically satisfy any legal requirement that such communications be in writing</a:t>
            </a:r>
            <a:r>
              <a:rPr dirty="0" sz="1400" lang="en-US" smtClean="0"/>
              <a:t>.</a:t>
            </a:r>
          </a:p>
          <a:p>
            <a:endParaRPr dirty="0" sz="1400" lang="en-US" smtClean="0"/>
          </a:p>
          <a:p>
            <a:r>
              <a:rPr b="1" dirty="0" sz="1400" lang="en-US" smtClean="0"/>
              <a:t>TRADEMARKS</a:t>
            </a:r>
            <a:r>
              <a:rPr b="1" dirty="0" sz="1400" lang="en-US" smtClean="0"/>
              <a:t>:</a:t>
            </a:r>
            <a:endParaRPr dirty="0" sz="1400" lang="en-US" smtClean="0"/>
          </a:p>
          <a:p>
            <a:r>
              <a:rPr dirty="0" sz="1400" lang="en-US" smtClean="0"/>
              <a:t>In addition, graphics, logos, page headers, button icons, scripts, and service names included in or made available through any service are trademarks or service mark of </a:t>
            </a:r>
            <a:r>
              <a:rPr dirty="0" sz="1400" lang="en-US" err="1" smtClean="0"/>
              <a:t>Haldiram’s</a:t>
            </a:r>
            <a:r>
              <a:rPr dirty="0" sz="1400" lang="en-US" smtClean="0"/>
              <a:t> or its affiliates or its content suppliers does not get any right for copying or using the same by availing the services. </a:t>
            </a:r>
            <a:endParaRPr dirty="0" sz="1400" lang="en-US" smtClean="0"/>
          </a:p>
          <a:p>
            <a:endParaRPr dirty="0" sz="1400" lang="en-US" smtClean="0"/>
          </a:p>
          <a:p>
            <a:r>
              <a:rPr b="1" dirty="0" sz="1400" lang="en-US" smtClean="0"/>
              <a:t>DISPUTES:</a:t>
            </a:r>
            <a:endParaRPr dirty="0" sz="1400" lang="en-US" smtClean="0"/>
          </a:p>
          <a:p>
            <a:r>
              <a:rPr dirty="0" sz="1400" lang="en-US" smtClean="0"/>
              <a:t>Any dispute or claim relating in any way to your use of any </a:t>
            </a:r>
            <a:r>
              <a:rPr dirty="0" sz="1400" lang="en-US" err="1" smtClean="0"/>
              <a:t>Haldiram’s</a:t>
            </a:r>
            <a:r>
              <a:rPr dirty="0" sz="1400" lang="en-US" smtClean="0"/>
              <a:t> Products / Service, or to any products or services sold or distributed by </a:t>
            </a:r>
            <a:r>
              <a:rPr dirty="0" sz="1400" lang="en-US" err="1" smtClean="0"/>
              <a:t>Haldiram’s</a:t>
            </a:r>
            <a:r>
              <a:rPr dirty="0" sz="1400" lang="en-US" smtClean="0"/>
              <a:t> or through www.haldiram.com will be subject to exclusive jurisdiction of the court of Delhi.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55" name="Google Shape;104;p21"/>
          <p:cNvSpPr txBox="1"/>
          <p:nvPr/>
        </p:nvSpPr>
        <p:spPr>
          <a:xfrm>
            <a:off x="415348" y="197764"/>
            <a:ext cx="9075300" cy="1090838"/>
          </a:xfrm>
          <a:prstGeom prst="rect"/>
          <a:noFill/>
          <a:ln>
            <a:noFill/>
          </a:ln>
        </p:spPr>
        <p:txBody>
          <a:bodyPr anchor="t" anchorCtr="0" bIns="107269" lIns="107269" rIns="107269" spcFirstLastPara="1" tIns="107269"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9pPr>
          </a:lstStyle>
          <a:p/>
          <a:p>
            <a:pPr indent="-372523" marL="536433">
              <a:buSzPts val="1400"/>
              <a:buChar char="●"/>
            </a:pPr>
            <a:r>
              <a:rPr dirty="0" lang="en-GB">
                <a:latin typeface="Arial"/>
              </a:rPr>
              <a:t>Reflect on the content ideas and marketing strategies process, discussing the challenges encountered and lessons learned.</a:t>
            </a:r>
          </a:p>
        </p:txBody>
      </p:sp>
      <p:sp>
        <p:nvSpPr>
          <p:cNvPr id="1048656" name=""/>
          <p:cNvSpPr txBox="1"/>
          <p:nvPr/>
        </p:nvSpPr>
        <p:spPr>
          <a:xfrm>
            <a:off x="832662" y="1443862"/>
            <a:ext cx="8657985" cy="967740"/>
          </a:xfrm>
          <a:prstGeom prst="rect"/>
        </p:spPr>
        <p:txBody>
          <a:bodyPr rtlCol="0" wrap="square">
            <a:spAutoFit/>
          </a:bodyPr>
          <a:p>
            <a:r>
              <a:rPr sz="1600" lang="en-US">
                <a:solidFill>
                  <a:srgbClr val="000000"/>
                </a:solidFill>
              </a:rPr>
              <a:t>Product Quality and Innovation: Haldiram has built a reputation for high-quality products. They likely focus on maintaining product excellence and continuously innovating to introduce new and unique offerings to the market.</a:t>
            </a:r>
            <a:endParaRPr sz="2800" lang="en-US">
              <a:solidFill>
                <a:srgbClr val="000000"/>
              </a:solidFill>
            </a:endParaRPr>
          </a:p>
        </p:txBody>
      </p:sp>
      <p:sp>
        <p:nvSpPr>
          <p:cNvPr id="1048657" name=""/>
          <p:cNvSpPr txBox="1"/>
          <p:nvPr/>
        </p:nvSpPr>
        <p:spPr>
          <a:xfrm>
            <a:off x="785582" y="2566863"/>
            <a:ext cx="8547763" cy="967740"/>
          </a:xfrm>
          <a:prstGeom prst="rect"/>
        </p:spPr>
        <p:txBody>
          <a:bodyPr rtlCol="0" wrap="square">
            <a:spAutoFit/>
          </a:bodyPr>
          <a:p>
            <a:r>
              <a:rPr sz="1600" lang="en-US">
                <a:solidFill>
                  <a:srgbClr val="000000"/>
                </a:solidFill>
              </a:rPr>
              <a:t>Distribution Network: Haldiram probably maintains an extensive distribution network to ensure its products are widely available across different regions and markets, including retail stores, supermarkets, and online platforms</a:t>
            </a:r>
            <a:endParaRPr sz="2800" lang="en-US">
              <a:solidFill>
                <a:srgbClr val="000000"/>
              </a:solidFill>
            </a:endParaRPr>
          </a:p>
        </p:txBody>
      </p:sp>
      <p:sp>
        <p:nvSpPr>
          <p:cNvPr id="1048658" name=""/>
          <p:cNvSpPr txBox="1"/>
          <p:nvPr/>
        </p:nvSpPr>
        <p:spPr>
          <a:xfrm>
            <a:off x="785582" y="3681502"/>
            <a:ext cx="8528179" cy="967740"/>
          </a:xfrm>
          <a:prstGeom prst="rect"/>
        </p:spPr>
        <p:txBody>
          <a:bodyPr rtlCol="0" wrap="square">
            <a:spAutoFit/>
          </a:bodyPr>
          <a:p>
            <a:r>
              <a:rPr sz="1600" lang="en-US">
                <a:solidFill>
                  <a:srgbClr val="000000"/>
                </a:solidFill>
              </a:rPr>
              <a:t>Brand Recognition and Visibility: Haldiram invests in building and maintaining its brand identity through consistent branding, attractive packaging, and extensive advertising across various channels like TV, print, online, and social media.</a:t>
            </a:r>
            <a:endParaRPr sz="2800" lang="en-US">
              <a:solidFill>
                <a:srgbClr val="000000"/>
              </a:solidFill>
            </a:endParaRPr>
          </a:p>
        </p:txBody>
      </p:sp>
      <p:sp>
        <p:nvSpPr>
          <p:cNvPr id="1048659" name=""/>
          <p:cNvSpPr txBox="1"/>
          <p:nvPr/>
        </p:nvSpPr>
        <p:spPr>
          <a:xfrm>
            <a:off x="785583" y="4812866"/>
            <a:ext cx="8224611" cy="777240"/>
          </a:xfrm>
          <a:prstGeom prst="rect"/>
        </p:spPr>
        <p:txBody>
          <a:bodyPr rtlCol="0" wrap="square">
            <a:spAutoFit/>
          </a:bodyPr>
          <a:p>
            <a:r>
              <a:rPr sz="1800" lang="en-US">
                <a:solidFill>
                  <a:srgbClr val="000000"/>
                </a:solidFill>
              </a:rPr>
              <a:t>Celebrity Endorsements: The brand might engage popular celebrities or influencers to promote its products and increase brand visibility.</a:t>
            </a:r>
            <a:endParaRPr sz="2800" lang="en-US">
              <a:solidFill>
                <a:srgbClr val="000000"/>
              </a:solidFill>
            </a:endParaRPr>
          </a:p>
        </p:txBody>
      </p:sp>
      <p:sp>
        <p:nvSpPr>
          <p:cNvPr id="1048660" name=""/>
          <p:cNvSpPr txBox="1"/>
          <p:nvPr/>
        </p:nvSpPr>
        <p:spPr>
          <a:xfrm>
            <a:off x="756205" y="5753729"/>
            <a:ext cx="8283365" cy="777240"/>
          </a:xfrm>
          <a:prstGeom prst="rect"/>
        </p:spPr>
        <p:txBody>
          <a:bodyPr rtlCol="0" wrap="square">
            <a:spAutoFit/>
          </a:bodyPr>
          <a:p>
            <a:r>
              <a:rPr sz="1800" lang="en-US">
                <a:solidFill>
                  <a:srgbClr val="000000"/>
                </a:solidFill>
              </a:rPr>
              <a:t>Promotions and Offers: Haldiram likely runs periodic promotional campaigns, discounts, and offers to attract customers and boost sales, especially during festive seasons.</a:t>
            </a:r>
            <a:endParaRPr sz="2800" lang="en-US">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7" name="Shape 108"/>
        <p:cNvGrpSpPr/>
        <p:nvPr/>
      </p:nvGrpSpPr>
      <p:grpSpPr>
        <a:xfrm>
          <a:off x="0" y="0"/>
          <a:ext cx="0" cy="0"/>
          <a:chOff x="0" y="0"/>
          <a:chExt cx="0" cy="0"/>
        </a:xfrm>
      </p:grpSpPr>
      <p:sp>
        <p:nvSpPr>
          <p:cNvPr id="1048661" name="Google Shape;109;p22"/>
          <p:cNvSpPr txBox="1"/>
          <p:nvPr/>
        </p:nvSpPr>
        <p:spPr>
          <a:xfrm>
            <a:off x="196463" y="431600"/>
            <a:ext cx="9513075" cy="886367"/>
          </a:xfrm>
          <a:prstGeom prst="rect"/>
          <a:noFill/>
          <a:ln>
            <a:noFill/>
          </a:ln>
        </p:spPr>
        <p:txBody>
          <a:bodyPr anchor="t" anchorCtr="0" bIns="107269" lIns="107269" rIns="107269" spcFirstLastPara="1" tIns="107269" wrap="square">
            <a:spAutoFit/>
          </a:bodyPr>
          <a:p>
            <a:pPr algn="ctr">
              <a:lnSpc>
                <a:spcPct val="115000"/>
              </a:lnSpc>
            </a:pPr>
            <a:r>
              <a:rPr b="1" dirty="0" lang="en-GB">
                <a:solidFill>
                  <a:srgbClr val="434343"/>
                </a:solidFill>
              </a:rPr>
              <a:t>Part 4: Content Creation and </a:t>
            </a:r>
            <a:r>
              <a:rPr b="1" dirty="0" lang="en-GB" err="1">
                <a:solidFill>
                  <a:srgbClr val="434343"/>
                </a:solidFill>
              </a:rPr>
              <a:t>Curation</a:t>
            </a:r>
            <a:r>
              <a:rPr b="1" dirty="0" lang="en-GB">
                <a:solidFill>
                  <a:srgbClr val="434343"/>
                </a:solidFill>
              </a:rPr>
              <a:t> (Post creations, Designs/Video Editing, Ad Campaigns over Social Media and Email Ideation and Creation) </a:t>
            </a:r>
          </a:p>
        </p:txBody>
      </p:sp>
      <p:sp>
        <p:nvSpPr>
          <p:cNvPr id="1048662" name="Google Shape;110;p22"/>
          <p:cNvSpPr txBox="1"/>
          <p:nvPr/>
        </p:nvSpPr>
        <p:spPr>
          <a:xfrm>
            <a:off x="518050" y="1856067"/>
            <a:ext cx="8869900" cy="3719737"/>
          </a:xfrm>
          <a:prstGeom prst="rect"/>
          <a:noFill/>
          <a:ln>
            <a:noFill/>
          </a:ln>
        </p:spPr>
        <p:txBody>
          <a:bodyPr anchor="t" anchorCtr="0" bIns="107269" lIns="107269" rIns="107269" spcFirstLastPara="1" tIns="107269" wrap="square">
            <a:spAutoFit/>
          </a:bodyPr>
          <a:p>
            <a:r>
              <a:rPr b="1" dirty="0" lang="en-GB"/>
              <a:t>Post Creation: </a:t>
            </a:r>
            <a:endParaRPr b="1"/>
          </a:p>
          <a:p>
            <a:pPr indent="-372523" marL="536433">
              <a:buSzPts val="1400"/>
              <a:buChar char="●"/>
            </a:pPr>
            <a:r>
              <a:rPr b="1" dirty="0" lang="en-GB"/>
              <a:t>Select Content Categories:</a:t>
            </a:r>
            <a:r>
              <a:rPr dirty="0" lang="en-GB"/>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p>
          <a:p/>
          <a:p>
            <a:r>
              <a:rPr dirty="0" lang="en-GB"/>
              <a:t>Format 1</a:t>
            </a:r>
            <a:r>
              <a:rPr dirty="0" lang="en-US"/>
              <a:t> </a:t>
            </a:r>
            <a:r>
              <a:rPr dirty="0" lang="en-US"/>
              <a:t>-</a:t>
            </a:r>
            <a:r>
              <a:rPr dirty="0" lang="en-US"/>
              <a:t> </a:t>
            </a:r>
            <a:r>
              <a:rPr dirty="0" lang="en-US"/>
              <a:t>B</a:t>
            </a:r>
            <a:r>
              <a:rPr dirty="0" lang="en-US"/>
              <a:t>l</a:t>
            </a:r>
            <a:r>
              <a:rPr dirty="0" lang="en-US"/>
              <a:t>o</a:t>
            </a:r>
            <a:r>
              <a:rPr dirty="0" lang="en-US"/>
              <a:t>g</a:t>
            </a:r>
            <a:r>
              <a:rPr dirty="0" lang="en-US"/>
              <a:t> </a:t>
            </a:r>
            <a:r>
              <a:rPr dirty="0" lang="en-US"/>
              <a:t>article</a:t>
            </a:r>
            <a:endParaRPr altLang="en-US" lang="zh-CN"/>
          </a:p>
          <a:p/>
          <a:p>
            <a:r>
              <a:rPr dirty="0" lang="en-GB">
                <a:solidFill>
                  <a:schemeClr val="dk1"/>
                </a:solidFill>
              </a:rPr>
              <a:t>Format</a:t>
            </a:r>
            <a:r>
              <a:rPr dirty="0" lang="en-GB"/>
              <a:t> 2</a:t>
            </a:r>
            <a:r>
              <a:rPr dirty="0" lang="en-US"/>
              <a:t> </a:t>
            </a:r>
            <a:r>
              <a:rPr dirty="0" lang="en-US"/>
              <a:t>-</a:t>
            </a:r>
            <a:r>
              <a:rPr dirty="0" lang="en-US"/>
              <a:t> </a:t>
            </a:r>
            <a:r>
              <a:rPr dirty="0" lang="en-US"/>
              <a:t>V</a:t>
            </a:r>
            <a:r>
              <a:rPr dirty="0" lang="en-US"/>
              <a:t>i</a:t>
            </a:r>
            <a:r>
              <a:rPr dirty="0" lang="en-US"/>
              <a:t>d</a:t>
            </a:r>
            <a:r>
              <a:rPr dirty="0" lang="en-US"/>
              <a:t>e</a:t>
            </a:r>
            <a:r>
              <a:rPr dirty="0" lang="en-US"/>
              <a:t>o</a:t>
            </a:r>
            <a:r>
              <a:rPr dirty="0" lang="en-US"/>
              <a:t> </a:t>
            </a:r>
            <a:endParaRPr altLang="en-US" lang="zh-CN"/>
          </a:p>
          <a:p/>
          <a:p>
            <a:r>
              <a:rPr dirty="0" lang="en-GB">
                <a:solidFill>
                  <a:schemeClr val="dk1"/>
                </a:solidFill>
              </a:rPr>
              <a:t>Format</a:t>
            </a:r>
            <a:r>
              <a:rPr dirty="0" lang="en-GB"/>
              <a:t> 3</a:t>
            </a:r>
            <a:r>
              <a:rPr dirty="0" lang="en-US"/>
              <a:t> </a:t>
            </a:r>
            <a:r>
              <a:rPr dirty="0" lang="en-US"/>
              <a:t>-</a:t>
            </a:r>
            <a:r>
              <a:rPr dirty="0" lang="en-US"/>
              <a:t> </a:t>
            </a:r>
            <a:r>
              <a:rPr dirty="0" lang="en-US"/>
              <a:t>C</a:t>
            </a:r>
            <a:r>
              <a:rPr dirty="0" lang="en-US"/>
              <a:t>r</a:t>
            </a:r>
            <a:r>
              <a:rPr dirty="0" lang="en-US"/>
              <a:t>e</a:t>
            </a:r>
            <a:r>
              <a:rPr dirty="0" lang="en-US"/>
              <a:t>a</a:t>
            </a:r>
            <a:r>
              <a:rPr dirty="0" lang="en-US"/>
              <a:t>t</a:t>
            </a:r>
            <a:r>
              <a:rPr dirty="0" lang="en-US"/>
              <a:t>i</a:t>
            </a:r>
            <a:r>
              <a:rPr dirty="0" lang="en-US"/>
              <a:t>v</a:t>
            </a:r>
            <a:r>
              <a:rPr dirty="0" lang="en-US"/>
              <a:t>e</a:t>
            </a:r>
            <a:r>
              <a:rPr dirty="0" lang="en-US"/>
              <a:t> </a:t>
            </a:r>
            <a:endParaRPr altLang="en-US" lang="zh-CN"/>
          </a:p>
          <a:p>
            <a:pPr marL="536433"/>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65" name=""/>
          <p:cNvSpPr txBox="1"/>
          <p:nvPr/>
        </p:nvSpPr>
        <p:spPr>
          <a:xfrm rot="23239">
            <a:off x="393795" y="1182631"/>
            <a:ext cx="4021205" cy="459740"/>
          </a:xfrm>
          <a:prstGeom prst="rect"/>
        </p:spPr>
        <p:txBody>
          <a:bodyPr rtlCol="0" wrap="square">
            <a:spAutoFit/>
          </a:bodyPr>
          <a:p>
            <a:r>
              <a:rPr sz="2000" lang="en-US">
                <a:solidFill>
                  <a:srgbClr val="000000"/>
                </a:solidFill>
              </a:rPr>
              <a:t>F</a:t>
            </a:r>
            <a:r>
              <a:rPr sz="2000" lang="en-US">
                <a:solidFill>
                  <a:srgbClr val="000000"/>
                </a:solidFill>
              </a:rPr>
              <a:t>O</a:t>
            </a:r>
            <a:r>
              <a:rPr sz="2000" lang="en-US">
                <a:solidFill>
                  <a:srgbClr val="000000"/>
                </a:solidFill>
              </a:rPr>
              <a:t>R</a:t>
            </a:r>
            <a:r>
              <a:rPr sz="2000" lang="en-US">
                <a:solidFill>
                  <a:srgbClr val="000000"/>
                </a:solidFill>
              </a:rPr>
              <a:t>M</a:t>
            </a:r>
            <a:r>
              <a:rPr sz="2000" lang="en-US">
                <a:solidFill>
                  <a:srgbClr val="000000"/>
                </a:solidFill>
              </a:rPr>
              <a:t>A</a:t>
            </a:r>
            <a:r>
              <a:rPr sz="2000" lang="en-US">
                <a:solidFill>
                  <a:srgbClr val="000000"/>
                </a:solidFill>
              </a:rPr>
              <a:t>T </a:t>
            </a:r>
            <a:r>
              <a:rPr sz="2000" lang="en-US">
                <a:solidFill>
                  <a:srgbClr val="000000"/>
                </a:solidFill>
              </a:rPr>
              <a:t>1</a:t>
            </a:r>
            <a:r>
              <a:rPr sz="2000" lang="en-US">
                <a:solidFill>
                  <a:srgbClr val="000000"/>
                </a:solidFill>
              </a:rPr>
              <a:t> </a:t>
            </a:r>
            <a:r>
              <a:rPr sz="2000" lang="en-US">
                <a:solidFill>
                  <a:srgbClr val="000000"/>
                </a:solidFill>
              </a:rPr>
              <a:t> </a:t>
            </a:r>
            <a:r>
              <a:rPr sz="2000" lang="en-US">
                <a:solidFill>
                  <a:srgbClr val="000000"/>
                </a:solidFill>
              </a:rPr>
              <a:t>-</a:t>
            </a:r>
            <a:r>
              <a:rPr sz="2000" lang="en-US">
                <a:solidFill>
                  <a:srgbClr val="000000"/>
                </a:solidFill>
              </a:rPr>
              <a:t> </a:t>
            </a:r>
            <a:r>
              <a:rPr sz="2000" lang="en-US">
                <a:solidFill>
                  <a:srgbClr val="000000"/>
                </a:solidFill>
              </a:rPr>
              <a:t>B</a:t>
            </a:r>
            <a:r>
              <a:rPr sz="2000" lang="en-US">
                <a:solidFill>
                  <a:srgbClr val="000000"/>
                </a:solidFill>
              </a:rPr>
              <a:t>l</a:t>
            </a:r>
            <a:r>
              <a:rPr sz="2000" lang="en-US">
                <a:solidFill>
                  <a:srgbClr val="000000"/>
                </a:solidFill>
              </a:rPr>
              <a:t>o</a:t>
            </a:r>
            <a:r>
              <a:rPr sz="2000" lang="en-US">
                <a:solidFill>
                  <a:srgbClr val="000000"/>
                </a:solidFill>
              </a:rPr>
              <a:t>g</a:t>
            </a:r>
            <a:r>
              <a:rPr sz="2000" lang="en-US">
                <a:solidFill>
                  <a:srgbClr val="000000"/>
                </a:solidFill>
              </a:rPr>
              <a:t> </a:t>
            </a:r>
            <a:r>
              <a:rPr sz="2000" lang="en-US">
                <a:solidFill>
                  <a:srgbClr val="000000"/>
                </a:solidFill>
              </a:rPr>
              <a:t>article</a:t>
            </a:r>
            <a:r>
              <a:rPr sz="2000" lang="en-US">
                <a:solidFill>
                  <a:srgbClr val="000000"/>
                </a:solidFill>
              </a:rPr>
              <a:t> </a:t>
            </a:r>
            <a:endParaRPr sz="2800" lang="en-US">
              <a:solidFill>
                <a:srgbClr val="000000"/>
              </a:solidFill>
            </a:endParaRPr>
          </a:p>
        </p:txBody>
      </p:sp>
      <p:sp>
        <p:nvSpPr>
          <p:cNvPr id="1048666" name=""/>
          <p:cNvSpPr txBox="1"/>
          <p:nvPr/>
        </p:nvSpPr>
        <p:spPr>
          <a:xfrm rot="21578212">
            <a:off x="400617" y="1684159"/>
            <a:ext cx="8907653" cy="2656841"/>
          </a:xfrm>
          <a:prstGeom prst="rect"/>
        </p:spPr>
        <p:txBody>
          <a:bodyPr rtlCol="0" wrap="square">
            <a:spAutoFit/>
          </a:bodyPr>
          <a:p>
            <a:r>
              <a:rPr sz="1800" lang="en-US">
                <a:solidFill>
                  <a:srgbClr val="000000"/>
                </a:solidFill>
              </a:rPr>
              <a:t>A</a:t>
            </a:r>
            <a:r>
              <a:rPr sz="1800" lang="en-US">
                <a:solidFill>
                  <a:srgbClr val="000000"/>
                </a:solidFill>
              </a:rPr>
              <a:t>i</a:t>
            </a:r>
            <a:r>
              <a:rPr sz="1800" lang="en-US">
                <a:solidFill>
                  <a:srgbClr val="000000"/>
                </a:solidFill>
              </a:rPr>
              <a:t>m</a:t>
            </a:r>
            <a:r>
              <a:rPr sz="1800" lang="en-US">
                <a:solidFill>
                  <a:srgbClr val="000000"/>
                </a:solidFill>
              </a:rPr>
              <a:t>:</a:t>
            </a:r>
            <a:r>
              <a:rPr sz="1800" lang="en-US">
                <a:solidFill>
                  <a:srgbClr val="000000"/>
                </a:solidFill>
              </a:rPr>
              <a:t> </a:t>
            </a:r>
            <a:r>
              <a:rPr sz="1800" lang="en-US">
                <a:solidFill>
                  <a:srgbClr val="000000"/>
                </a:solidFill>
              </a:rPr>
              <a:t>B</a:t>
            </a:r>
            <a:r>
              <a:rPr sz="1800" lang="en-US">
                <a:solidFill>
                  <a:srgbClr val="000000"/>
                </a:solidFill>
              </a:rPr>
              <a:t>o</a:t>
            </a:r>
            <a:r>
              <a:rPr sz="1800" lang="en-US">
                <a:solidFill>
                  <a:srgbClr val="000000"/>
                </a:solidFill>
              </a:rPr>
              <a:t>o</a:t>
            </a:r>
            <a:r>
              <a:rPr sz="1800" lang="en-US">
                <a:solidFill>
                  <a:srgbClr val="000000"/>
                </a:solidFill>
              </a:rPr>
              <a:t>s</a:t>
            </a:r>
            <a:r>
              <a:rPr sz="1800" lang="en-US">
                <a:solidFill>
                  <a:srgbClr val="000000"/>
                </a:solidFill>
              </a:rPr>
              <a:t>t</a:t>
            </a:r>
            <a:r>
              <a:rPr sz="1800" lang="en-US">
                <a:solidFill>
                  <a:srgbClr val="000000"/>
                </a:solidFill>
              </a:rPr>
              <a:t> </a:t>
            </a:r>
            <a:r>
              <a:rPr sz="1800" lang="en-US">
                <a:solidFill>
                  <a:srgbClr val="000000"/>
                </a:solidFill>
              </a:rPr>
              <a:t>S</a:t>
            </a:r>
            <a:r>
              <a:rPr sz="1800" lang="en-US">
                <a:solidFill>
                  <a:srgbClr val="000000"/>
                </a:solidFill>
              </a:rPr>
              <a:t>E</a:t>
            </a:r>
            <a:r>
              <a:rPr sz="1800" lang="en-US">
                <a:solidFill>
                  <a:srgbClr val="000000"/>
                </a:solidFill>
              </a:rPr>
              <a:t>O</a:t>
            </a:r>
            <a:r>
              <a:rPr sz="1800" lang="en-US">
                <a:solidFill>
                  <a:srgbClr val="000000"/>
                </a:solidFill>
              </a:rPr>
              <a:t> </a:t>
            </a:r>
            <a:r>
              <a:rPr sz="1800" lang="en-US">
                <a:solidFill>
                  <a:srgbClr val="000000"/>
                </a:solidFill>
              </a:rPr>
              <a:t>&amp;</a:t>
            </a:r>
            <a:r>
              <a:rPr sz="1800" lang="en-US">
                <a:solidFill>
                  <a:srgbClr val="000000"/>
                </a:solidFill>
              </a:rPr>
              <a:t> </a:t>
            </a:r>
            <a:r>
              <a:rPr sz="1800" lang="en-US">
                <a:solidFill>
                  <a:srgbClr val="000000"/>
                </a:solidFill>
              </a:rPr>
              <a:t>p</a:t>
            </a:r>
            <a:r>
              <a:rPr sz="1800" lang="en-US">
                <a:solidFill>
                  <a:srgbClr val="000000"/>
                </a:solidFill>
              </a:rPr>
              <a:t>r</a:t>
            </a:r>
            <a:r>
              <a:rPr sz="1800" lang="en-US">
                <a:solidFill>
                  <a:srgbClr val="000000"/>
                </a:solidFill>
              </a:rPr>
              <a:t>o</a:t>
            </a:r>
            <a:r>
              <a:rPr sz="1800" lang="en-US">
                <a:solidFill>
                  <a:srgbClr val="000000"/>
                </a:solidFill>
              </a:rPr>
              <a:t>v</a:t>
            </a:r>
            <a:r>
              <a:rPr sz="1800" lang="en-US">
                <a:solidFill>
                  <a:srgbClr val="000000"/>
                </a:solidFill>
              </a:rPr>
              <a:t>i</a:t>
            </a:r>
            <a:r>
              <a:rPr sz="1800" lang="en-US">
                <a:solidFill>
                  <a:srgbClr val="000000"/>
                </a:solidFill>
              </a:rPr>
              <a:t>d</a:t>
            </a:r>
            <a:r>
              <a:rPr sz="1800" lang="en-US">
                <a:solidFill>
                  <a:srgbClr val="000000"/>
                </a:solidFill>
              </a:rPr>
              <a:t>e</a:t>
            </a:r>
            <a:r>
              <a:rPr sz="1800" lang="en-US">
                <a:solidFill>
                  <a:srgbClr val="000000"/>
                </a:solidFill>
              </a:rPr>
              <a:t> </a:t>
            </a:r>
            <a:r>
              <a:rPr sz="1800" lang="en-US">
                <a:solidFill>
                  <a:srgbClr val="000000"/>
                </a:solidFill>
              </a:rPr>
              <a:t>i</a:t>
            </a:r>
            <a:r>
              <a:rPr sz="1800" lang="en-US">
                <a:solidFill>
                  <a:srgbClr val="000000"/>
                </a:solidFill>
              </a:rPr>
              <a:t>n</a:t>
            </a:r>
            <a:r>
              <a:rPr sz="1800" lang="en-US">
                <a:solidFill>
                  <a:srgbClr val="000000"/>
                </a:solidFill>
              </a:rPr>
              <a:t>f</a:t>
            </a:r>
            <a:r>
              <a:rPr sz="1800" lang="en-US">
                <a:solidFill>
                  <a:srgbClr val="000000"/>
                </a:solidFill>
              </a:rPr>
              <a:t>ormation</a:t>
            </a:r>
            <a:r>
              <a:rPr sz="1800" lang="en-US">
                <a:solidFill>
                  <a:srgbClr val="000000"/>
                </a:solidFill>
              </a:rPr>
              <a:t> </a:t>
            </a:r>
            <a:r>
              <a:rPr sz="1800" lang="en-US">
                <a:solidFill>
                  <a:srgbClr val="000000"/>
                </a:solidFill>
              </a:rPr>
              <a:t>a</a:t>
            </a:r>
            <a:r>
              <a:rPr sz="1800" lang="en-US">
                <a:solidFill>
                  <a:srgbClr val="000000"/>
                </a:solidFill>
              </a:rPr>
              <a:t>b</a:t>
            </a:r>
            <a:r>
              <a:rPr sz="1800" lang="en-US">
                <a:solidFill>
                  <a:srgbClr val="000000"/>
                </a:solidFill>
              </a:rPr>
              <a:t>o</a:t>
            </a:r>
            <a:r>
              <a:rPr sz="1800" lang="en-US">
                <a:solidFill>
                  <a:srgbClr val="000000"/>
                </a:solidFill>
              </a:rPr>
              <a:t>u</a:t>
            </a:r>
            <a:r>
              <a:rPr sz="1800" lang="en-US">
                <a:solidFill>
                  <a:srgbClr val="000000"/>
                </a:solidFill>
              </a:rPr>
              <a:t>t</a:t>
            </a:r>
            <a:r>
              <a:rPr sz="1800" lang="en-US">
                <a:solidFill>
                  <a:srgbClr val="000000"/>
                </a:solidFill>
              </a:rPr>
              <a:t> </a:t>
            </a:r>
            <a:r>
              <a:rPr sz="1800" lang="en-US">
                <a:solidFill>
                  <a:srgbClr val="000000"/>
                </a:solidFill>
              </a:rPr>
              <a:t>a</a:t>
            </a:r>
            <a:r>
              <a:rPr sz="1800" lang="en-US">
                <a:solidFill>
                  <a:srgbClr val="000000"/>
                </a:solidFill>
              </a:rPr>
              <a:t> </a:t>
            </a:r>
            <a:r>
              <a:rPr sz="1800" lang="en-US">
                <a:solidFill>
                  <a:srgbClr val="000000"/>
                </a:solidFill>
              </a:rPr>
              <a:t>c</a:t>
            </a:r>
            <a:r>
              <a:rPr sz="1800" lang="en-US">
                <a:solidFill>
                  <a:srgbClr val="000000"/>
                </a:solidFill>
              </a:rPr>
              <a:t>e</a:t>
            </a:r>
            <a:r>
              <a:rPr sz="1800" lang="en-US">
                <a:solidFill>
                  <a:srgbClr val="000000"/>
                </a:solidFill>
              </a:rPr>
              <a:t>r</a:t>
            </a:r>
            <a:r>
              <a:rPr sz="1800" lang="en-US">
                <a:solidFill>
                  <a:srgbClr val="000000"/>
                </a:solidFill>
              </a:rPr>
              <a:t>t</a:t>
            </a:r>
            <a:r>
              <a:rPr sz="1800" lang="en-US">
                <a:solidFill>
                  <a:srgbClr val="000000"/>
                </a:solidFill>
              </a:rPr>
              <a:t>ain </a:t>
            </a:r>
            <a:r>
              <a:rPr sz="1800" lang="en-US">
                <a:solidFill>
                  <a:srgbClr val="000000"/>
                </a:solidFill>
              </a:rPr>
              <a:t>n</a:t>
            </a:r>
            <a:r>
              <a:rPr sz="1800" lang="en-US">
                <a:solidFill>
                  <a:srgbClr val="000000"/>
                </a:solidFill>
              </a:rPr>
              <a:t>e</a:t>
            </a:r>
            <a:r>
              <a:rPr sz="1800" lang="en-US">
                <a:solidFill>
                  <a:srgbClr val="000000"/>
                </a:solidFill>
              </a:rPr>
              <a:t>w</a:t>
            </a:r>
            <a:r>
              <a:rPr sz="1800" lang="en-US">
                <a:solidFill>
                  <a:srgbClr val="000000"/>
                </a:solidFill>
              </a:rPr>
              <a:t> </a:t>
            </a:r>
            <a:r>
              <a:rPr sz="1800" lang="en-US">
                <a:solidFill>
                  <a:srgbClr val="000000"/>
                </a:solidFill>
              </a:rPr>
              <a:t>p</a:t>
            </a:r>
            <a:r>
              <a:rPr sz="1800" lang="en-US">
                <a:solidFill>
                  <a:srgbClr val="000000"/>
                </a:solidFill>
              </a:rPr>
              <a:t>r</a:t>
            </a:r>
            <a:r>
              <a:rPr sz="1800" lang="en-US">
                <a:solidFill>
                  <a:srgbClr val="000000"/>
                </a:solidFill>
              </a:rPr>
              <a:t>o</a:t>
            </a:r>
            <a:r>
              <a:rPr sz="1800" lang="en-US">
                <a:solidFill>
                  <a:srgbClr val="000000"/>
                </a:solidFill>
              </a:rPr>
              <a:t>d</a:t>
            </a:r>
            <a:r>
              <a:rPr sz="1800" lang="en-US">
                <a:solidFill>
                  <a:srgbClr val="000000"/>
                </a:solidFill>
              </a:rPr>
              <a:t>u</a:t>
            </a:r>
            <a:r>
              <a:rPr sz="1800" lang="en-US">
                <a:solidFill>
                  <a:srgbClr val="000000"/>
                </a:solidFill>
              </a:rPr>
              <a:t>c</a:t>
            </a:r>
            <a:r>
              <a:rPr sz="1800" lang="en-US">
                <a:solidFill>
                  <a:srgbClr val="000000"/>
                </a:solidFill>
              </a:rPr>
              <a:t>t</a:t>
            </a:r>
            <a:endParaRPr sz="1600" lang="en-US">
              <a:solidFill>
                <a:srgbClr val="000000"/>
              </a:solidFill>
            </a:endParaRPr>
          </a:p>
          <a:p>
            <a:r>
              <a:rPr sz="1800" lang="en-US">
                <a:solidFill>
                  <a:srgbClr val="000000"/>
                </a:solidFill>
              </a:rPr>
              <a:t>D</a:t>
            </a:r>
            <a:r>
              <a:rPr sz="1800" lang="en-US">
                <a:solidFill>
                  <a:srgbClr val="000000"/>
                </a:solidFill>
              </a:rPr>
              <a:t>a</a:t>
            </a:r>
            <a:r>
              <a:rPr sz="1800" lang="en-US">
                <a:solidFill>
                  <a:srgbClr val="000000"/>
                </a:solidFill>
              </a:rPr>
              <a:t>t</a:t>
            </a:r>
            <a:r>
              <a:rPr sz="1800" lang="en-US">
                <a:solidFill>
                  <a:srgbClr val="000000"/>
                </a:solidFill>
              </a:rPr>
              <a:t>e</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2</a:t>
            </a:r>
            <a:r>
              <a:rPr sz="1800" lang="en-US">
                <a:solidFill>
                  <a:srgbClr val="000000"/>
                </a:solidFill>
              </a:rPr>
              <a:t>7</a:t>
            </a:r>
            <a:r>
              <a:rPr sz="1800" lang="en-US">
                <a:solidFill>
                  <a:srgbClr val="000000"/>
                </a:solidFill>
              </a:rPr>
              <a:t>t</a:t>
            </a:r>
            <a:r>
              <a:rPr sz="1800" lang="en-US">
                <a:solidFill>
                  <a:srgbClr val="000000"/>
                </a:solidFill>
              </a:rPr>
              <a:t>h</a:t>
            </a:r>
            <a:r>
              <a:rPr sz="1800" lang="en-US">
                <a:solidFill>
                  <a:srgbClr val="000000"/>
                </a:solidFill>
              </a:rPr>
              <a:t> </a:t>
            </a:r>
            <a:r>
              <a:rPr sz="1800" lang="en-US">
                <a:solidFill>
                  <a:srgbClr val="000000"/>
                </a:solidFill>
              </a:rPr>
              <a:t>July </a:t>
            </a:r>
            <a:r>
              <a:rPr sz="1800" lang="en-US">
                <a:solidFill>
                  <a:srgbClr val="000000"/>
                </a:solidFill>
              </a:rPr>
              <a:t>2</a:t>
            </a:r>
            <a:r>
              <a:rPr sz="1800" lang="en-US">
                <a:solidFill>
                  <a:srgbClr val="000000"/>
                </a:solidFill>
              </a:rPr>
              <a:t>0</a:t>
            </a:r>
            <a:r>
              <a:rPr sz="1800" lang="en-US">
                <a:solidFill>
                  <a:srgbClr val="000000"/>
                </a:solidFill>
              </a:rPr>
              <a:t>2</a:t>
            </a:r>
            <a:r>
              <a:rPr sz="1800" lang="en-US">
                <a:solidFill>
                  <a:srgbClr val="000000"/>
                </a:solidFill>
              </a:rPr>
              <a:t>3</a:t>
            </a:r>
            <a:endParaRPr sz="1600" lang="en-US">
              <a:solidFill>
                <a:srgbClr val="000000"/>
              </a:solidFill>
            </a:endParaRPr>
          </a:p>
          <a:p>
            <a:r>
              <a:rPr sz="1800" lang="en-US">
                <a:solidFill>
                  <a:srgbClr val="000000"/>
                </a:solidFill>
              </a:rPr>
              <a:t>I</a:t>
            </a:r>
            <a:r>
              <a:rPr sz="1800" lang="en-US">
                <a:solidFill>
                  <a:srgbClr val="000000"/>
                </a:solidFill>
              </a:rPr>
              <a:t>d</a:t>
            </a:r>
            <a:r>
              <a:rPr sz="1800" lang="en-US">
                <a:solidFill>
                  <a:srgbClr val="000000"/>
                </a:solidFill>
              </a:rPr>
              <a:t>e</a:t>
            </a:r>
            <a:r>
              <a:rPr sz="1800" lang="en-US">
                <a:solidFill>
                  <a:srgbClr val="000000"/>
                </a:solidFill>
              </a:rPr>
              <a:t>a</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 </a:t>
            </a:r>
            <a:r>
              <a:rPr sz="1800" lang="en-US">
                <a:solidFill>
                  <a:srgbClr val="000000"/>
                </a:solidFill>
              </a:rPr>
              <a:t>H</a:t>
            </a:r>
            <a:r>
              <a:rPr sz="1800" lang="en-US">
                <a:solidFill>
                  <a:srgbClr val="000000"/>
                </a:solidFill>
              </a:rPr>
              <a:t>a</a:t>
            </a:r>
            <a:r>
              <a:rPr sz="1800" lang="en-US">
                <a:solidFill>
                  <a:srgbClr val="000000"/>
                </a:solidFill>
              </a:rPr>
              <a:t>l</a:t>
            </a:r>
            <a:r>
              <a:rPr sz="1800" lang="en-US">
                <a:solidFill>
                  <a:srgbClr val="000000"/>
                </a:solidFill>
              </a:rPr>
              <a:t>d</a:t>
            </a:r>
            <a:r>
              <a:rPr sz="1800" lang="en-US">
                <a:solidFill>
                  <a:srgbClr val="000000"/>
                </a:solidFill>
              </a:rPr>
              <a:t>i</a:t>
            </a:r>
            <a:r>
              <a:rPr sz="1800" lang="en-US">
                <a:solidFill>
                  <a:srgbClr val="000000"/>
                </a:solidFill>
              </a:rPr>
              <a:t>r</a:t>
            </a:r>
            <a:r>
              <a:rPr sz="1800" lang="en-US">
                <a:solidFill>
                  <a:srgbClr val="000000"/>
                </a:solidFill>
              </a:rPr>
              <a:t>a</a:t>
            </a:r>
            <a:r>
              <a:rPr sz="1800" lang="en-US">
                <a:solidFill>
                  <a:srgbClr val="000000"/>
                </a:solidFill>
              </a:rPr>
              <a:t>m</a:t>
            </a:r>
            <a:r>
              <a:rPr sz="1800" lang="en-US">
                <a:solidFill>
                  <a:srgbClr val="000000"/>
                </a:solidFill>
              </a:rPr>
              <a:t> </a:t>
            </a:r>
            <a:r>
              <a:rPr sz="1800" lang="en-US">
                <a:solidFill>
                  <a:srgbClr val="000000"/>
                </a:solidFill>
              </a:rPr>
              <a:t> </a:t>
            </a:r>
            <a:r>
              <a:rPr sz="1800" lang="en-US">
                <a:solidFill>
                  <a:srgbClr val="000000"/>
                </a:solidFill>
              </a:rPr>
              <a:t>h</a:t>
            </a:r>
            <a:r>
              <a:rPr sz="1800" lang="en-US">
                <a:solidFill>
                  <a:srgbClr val="000000"/>
                </a:solidFill>
              </a:rPr>
              <a:t>a</a:t>
            </a:r>
            <a:r>
              <a:rPr sz="1800" lang="en-US">
                <a:solidFill>
                  <a:srgbClr val="000000"/>
                </a:solidFill>
              </a:rPr>
              <a:t>s</a:t>
            </a:r>
            <a:r>
              <a:rPr sz="1800" lang="en-US">
                <a:solidFill>
                  <a:srgbClr val="000000"/>
                </a:solidFill>
              </a:rPr>
              <a:t> </a:t>
            </a:r>
            <a:r>
              <a:rPr sz="1800" lang="en-US">
                <a:solidFill>
                  <a:srgbClr val="000000"/>
                </a:solidFill>
              </a:rPr>
              <a:t>l</a:t>
            </a:r>
            <a:r>
              <a:rPr sz="1800" lang="en-US">
                <a:solidFill>
                  <a:srgbClr val="000000"/>
                </a:solidFill>
              </a:rPr>
              <a:t>a</a:t>
            </a:r>
            <a:r>
              <a:rPr sz="1800" lang="en-US">
                <a:solidFill>
                  <a:srgbClr val="000000"/>
                </a:solidFill>
              </a:rPr>
              <a:t>u</a:t>
            </a:r>
            <a:r>
              <a:rPr sz="1800" lang="en-US">
                <a:solidFill>
                  <a:srgbClr val="000000"/>
                </a:solidFill>
              </a:rPr>
              <a:t>n</a:t>
            </a:r>
            <a:r>
              <a:rPr sz="1800" lang="en-US">
                <a:solidFill>
                  <a:srgbClr val="000000"/>
                </a:solidFill>
              </a:rPr>
              <a:t>ched </a:t>
            </a:r>
            <a:r>
              <a:rPr sz="1800" lang="en-US">
                <a:solidFill>
                  <a:srgbClr val="000000"/>
                </a:solidFill>
              </a:rPr>
              <a:t>n</a:t>
            </a:r>
            <a:r>
              <a:rPr sz="1800" lang="en-US">
                <a:solidFill>
                  <a:srgbClr val="000000"/>
                </a:solidFill>
              </a:rPr>
              <a:t>e</a:t>
            </a:r>
            <a:r>
              <a:rPr sz="1800" lang="en-US">
                <a:solidFill>
                  <a:srgbClr val="000000"/>
                </a:solidFill>
              </a:rPr>
              <a:t>w</a:t>
            </a:r>
            <a:r>
              <a:rPr sz="1800" lang="en-US">
                <a:solidFill>
                  <a:srgbClr val="000000"/>
                </a:solidFill>
              </a:rPr>
              <a:t> </a:t>
            </a:r>
            <a:r>
              <a:rPr sz="1800" lang="en-US">
                <a:solidFill>
                  <a:srgbClr val="000000"/>
                </a:solidFill>
              </a:rPr>
              <a:t>P</a:t>
            </a:r>
            <a:r>
              <a:rPr sz="1800" lang="en-US">
                <a:solidFill>
                  <a:srgbClr val="000000"/>
                </a:solidFill>
              </a:rPr>
              <a:t>r</a:t>
            </a:r>
            <a:r>
              <a:rPr sz="1800" lang="en-US">
                <a:solidFill>
                  <a:srgbClr val="000000"/>
                </a:solidFill>
              </a:rPr>
              <a:t>o</a:t>
            </a:r>
            <a:r>
              <a:rPr sz="1800" lang="en-US">
                <a:solidFill>
                  <a:srgbClr val="000000"/>
                </a:solidFill>
              </a:rPr>
              <a:t>j</a:t>
            </a:r>
            <a:r>
              <a:rPr sz="1800" lang="en-US">
                <a:solidFill>
                  <a:srgbClr val="000000"/>
                </a:solidFill>
              </a:rPr>
              <a:t>e</a:t>
            </a:r>
            <a:r>
              <a:rPr sz="1800" lang="en-US">
                <a:solidFill>
                  <a:srgbClr val="000000"/>
                </a:solidFill>
              </a:rPr>
              <a:t>c</a:t>
            </a:r>
            <a:r>
              <a:rPr sz="1800" lang="en-US">
                <a:solidFill>
                  <a:srgbClr val="000000"/>
                </a:solidFill>
              </a:rPr>
              <a:t>t</a:t>
            </a:r>
            <a:r>
              <a:rPr sz="1800" lang="en-US">
                <a:solidFill>
                  <a:srgbClr val="000000"/>
                </a:solidFill>
              </a:rPr>
              <a:t> </a:t>
            </a:r>
            <a:r>
              <a:rPr sz="1800" lang="en-US">
                <a:solidFill>
                  <a:srgbClr val="000000"/>
                </a:solidFill>
              </a:rPr>
              <a:t>a</a:t>
            </a:r>
            <a:r>
              <a:rPr sz="1800" lang="en-US">
                <a:solidFill>
                  <a:srgbClr val="000000"/>
                </a:solidFill>
              </a:rPr>
              <a:t>s</a:t>
            </a:r>
            <a:r>
              <a:rPr sz="1800" lang="en-US">
                <a:solidFill>
                  <a:srgbClr val="000000"/>
                </a:solidFill>
              </a:rPr>
              <a:t> </a:t>
            </a:r>
            <a:r>
              <a:rPr sz="1800" lang="en-US">
                <a:solidFill>
                  <a:srgbClr val="000000"/>
                </a:solidFill>
              </a:rPr>
              <a:t>P</a:t>
            </a:r>
            <a:r>
              <a:rPr sz="1800" lang="en-US">
                <a:solidFill>
                  <a:srgbClr val="000000"/>
                </a:solidFill>
              </a:rPr>
              <a:t>a</a:t>
            </a:r>
            <a:r>
              <a:rPr sz="1800" lang="en-US">
                <a:solidFill>
                  <a:srgbClr val="000000"/>
                </a:solidFill>
              </a:rPr>
              <a:t>c</a:t>
            </a:r>
            <a:r>
              <a:rPr sz="1800" lang="en-US">
                <a:solidFill>
                  <a:srgbClr val="000000"/>
                </a:solidFill>
              </a:rPr>
              <a:t>k</a:t>
            </a:r>
            <a:r>
              <a:rPr sz="1800" lang="en-US">
                <a:solidFill>
                  <a:srgbClr val="000000"/>
                </a:solidFill>
              </a:rPr>
              <a:t> </a:t>
            </a:r>
            <a:r>
              <a:rPr sz="1800" lang="en-US">
                <a:solidFill>
                  <a:srgbClr val="000000"/>
                </a:solidFill>
              </a:rPr>
              <a:t>Kiya </a:t>
            </a:r>
            <a:r>
              <a:rPr sz="1800" lang="en-US">
                <a:solidFill>
                  <a:srgbClr val="000000"/>
                </a:solidFill>
              </a:rPr>
              <a:t>k</a:t>
            </a:r>
            <a:r>
              <a:rPr sz="1800" lang="en-US">
                <a:solidFill>
                  <a:srgbClr val="000000"/>
                </a:solidFill>
              </a:rPr>
              <a:t>y</a:t>
            </a:r>
            <a:r>
              <a:rPr sz="1800" lang="en-US">
                <a:solidFill>
                  <a:srgbClr val="000000"/>
                </a:solidFill>
              </a:rPr>
              <a:t>a</a:t>
            </a:r>
            <a:r>
              <a:rPr sz="1800" lang="en-US">
                <a:solidFill>
                  <a:srgbClr val="000000"/>
                </a:solidFill>
              </a:rPr>
              <a:t> </a:t>
            </a:r>
            <a:endParaRPr sz="1600" lang="en-US">
              <a:solidFill>
                <a:srgbClr val="000000"/>
              </a:solidFill>
            </a:endParaRPr>
          </a:p>
          <a:p>
            <a:r>
              <a:rPr sz="1800" lang="en-US">
                <a:solidFill>
                  <a:srgbClr val="000000"/>
                </a:solidFill>
              </a:rPr>
              <a:t>T</a:t>
            </a:r>
            <a:r>
              <a:rPr sz="1800" lang="en-US">
                <a:solidFill>
                  <a:srgbClr val="000000"/>
                </a:solidFill>
              </a:rPr>
              <a:t>o</a:t>
            </a:r>
            <a:r>
              <a:rPr sz="1800" lang="en-US">
                <a:solidFill>
                  <a:srgbClr val="000000"/>
                </a:solidFill>
              </a:rPr>
              <a:t>p</a:t>
            </a:r>
            <a:r>
              <a:rPr sz="1800" lang="en-US">
                <a:solidFill>
                  <a:srgbClr val="000000"/>
                </a:solidFill>
              </a:rPr>
              <a:t>i</a:t>
            </a:r>
            <a:r>
              <a:rPr sz="1800" lang="en-US">
                <a:solidFill>
                  <a:srgbClr val="000000"/>
                </a:solidFill>
              </a:rPr>
              <a:t>c</a:t>
            </a:r>
            <a:r>
              <a:rPr sz="1800" lang="en-US">
                <a:solidFill>
                  <a:srgbClr val="000000"/>
                </a:solidFill>
              </a:rPr>
              <a:t> </a:t>
            </a:r>
            <a:r>
              <a:rPr sz="1800" lang="en-US">
                <a:solidFill>
                  <a:srgbClr val="000000"/>
                </a:solidFill>
              </a:rPr>
              <a:t>:</a:t>
            </a:r>
            <a:r>
              <a:rPr sz="1800" lang="en-US">
                <a:solidFill>
                  <a:srgbClr val="000000"/>
                </a:solidFill>
              </a:rPr>
              <a:t> Haldiram's has introduce its latest </a:t>
            </a:r>
            <a:r>
              <a:rPr sz="1800" lang="en-US">
                <a:solidFill>
                  <a:srgbClr val="000000"/>
                </a:solidFill>
              </a:rPr>
              <a:t>P</a:t>
            </a:r>
            <a:r>
              <a:rPr sz="1800" lang="en-US">
                <a:solidFill>
                  <a:srgbClr val="000000"/>
                </a:solidFill>
              </a:rPr>
              <a:t>r</a:t>
            </a:r>
            <a:r>
              <a:rPr sz="1800" lang="en-US">
                <a:solidFill>
                  <a:srgbClr val="000000"/>
                </a:solidFill>
              </a:rPr>
              <a:t>o</a:t>
            </a:r>
            <a:r>
              <a:rPr sz="1800" lang="en-US">
                <a:solidFill>
                  <a:srgbClr val="000000"/>
                </a:solidFill>
              </a:rPr>
              <a:t>j</a:t>
            </a:r>
            <a:r>
              <a:rPr sz="1800" lang="en-US">
                <a:solidFill>
                  <a:srgbClr val="000000"/>
                </a:solidFill>
              </a:rPr>
              <a:t>ect</a:t>
            </a:r>
            <a:r>
              <a:rPr sz="1800" lang="en-US">
                <a:solidFill>
                  <a:srgbClr val="000000"/>
                </a:solidFill>
              </a:rPr>
              <a:t>, title</a:t>
            </a:r>
            <a:r>
              <a:rPr sz="1800" lang="en-US">
                <a:solidFill>
                  <a:srgbClr val="000000"/>
                </a:solidFill>
              </a:rPr>
              <a:t>d</a:t>
            </a:r>
            <a:r>
              <a:rPr sz="1800" lang="en-US">
                <a:solidFill>
                  <a:srgbClr val="000000"/>
                </a:solidFill>
              </a:rPr>
              <a:t>"Haldiram's Pack Kiya Kya?" encouraging customers to bring along their preferred Ready-to-Eat (RTE) food packs from Haldiram's for a home-like experience while traveling.</a:t>
            </a:r>
            <a:endParaRPr sz="1600" lang="en-US">
              <a:solidFill>
                <a:srgbClr val="000000"/>
              </a:solidFill>
            </a:endParaRPr>
          </a:p>
          <a:p>
            <a:endParaRPr sz="2800" lang="en-US">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67" name=""/>
          <p:cNvSpPr txBox="1"/>
          <p:nvPr/>
        </p:nvSpPr>
        <p:spPr>
          <a:xfrm rot="11510">
            <a:off x="612916" y="624759"/>
            <a:ext cx="4116117" cy="459740"/>
          </a:xfrm>
          <a:prstGeom prst="rect"/>
        </p:spPr>
        <p:txBody>
          <a:bodyPr rtlCol="0" wrap="square">
            <a:spAutoFit/>
          </a:bodyPr>
          <a:p>
            <a:r>
              <a:rPr sz="2000" lang="en-US">
                <a:solidFill>
                  <a:srgbClr val="000000"/>
                </a:solidFill>
              </a:rPr>
              <a:t>F</a:t>
            </a:r>
            <a:r>
              <a:rPr sz="2000" lang="en-US">
                <a:solidFill>
                  <a:srgbClr val="000000"/>
                </a:solidFill>
              </a:rPr>
              <a:t>O</a:t>
            </a:r>
            <a:r>
              <a:rPr sz="2000" lang="en-US">
                <a:solidFill>
                  <a:srgbClr val="000000"/>
                </a:solidFill>
              </a:rPr>
              <a:t>R</a:t>
            </a:r>
            <a:r>
              <a:rPr sz="2000" lang="en-US">
                <a:solidFill>
                  <a:srgbClr val="000000"/>
                </a:solidFill>
              </a:rPr>
              <a:t>M</a:t>
            </a:r>
            <a:r>
              <a:rPr sz="2000" lang="en-US">
                <a:solidFill>
                  <a:srgbClr val="000000"/>
                </a:solidFill>
              </a:rPr>
              <a:t>AT </a:t>
            </a:r>
            <a:r>
              <a:rPr sz="2000" lang="en-US">
                <a:solidFill>
                  <a:srgbClr val="000000"/>
                </a:solidFill>
              </a:rPr>
              <a:t> </a:t>
            </a:r>
            <a:r>
              <a:rPr sz="2000" lang="en-US">
                <a:solidFill>
                  <a:srgbClr val="000000"/>
                </a:solidFill>
              </a:rPr>
              <a:t>-</a:t>
            </a:r>
            <a:r>
              <a:rPr sz="2000" lang="en-US">
                <a:solidFill>
                  <a:srgbClr val="000000"/>
                </a:solidFill>
              </a:rPr>
              <a:t> </a:t>
            </a:r>
            <a:r>
              <a:rPr sz="2000" lang="en-US">
                <a:solidFill>
                  <a:srgbClr val="000000"/>
                </a:solidFill>
              </a:rPr>
              <a:t>2</a:t>
            </a:r>
            <a:r>
              <a:rPr sz="2000" lang="en-US">
                <a:solidFill>
                  <a:srgbClr val="000000"/>
                </a:solidFill>
              </a:rPr>
              <a:t> </a:t>
            </a:r>
            <a:r>
              <a:rPr sz="2000" lang="en-US">
                <a:solidFill>
                  <a:srgbClr val="000000"/>
                </a:solidFill>
              </a:rPr>
              <a:t>:</a:t>
            </a:r>
            <a:r>
              <a:rPr sz="2000" lang="en-US">
                <a:solidFill>
                  <a:srgbClr val="000000"/>
                </a:solidFill>
              </a:rPr>
              <a:t> </a:t>
            </a:r>
            <a:r>
              <a:rPr sz="2000" lang="en-US">
                <a:solidFill>
                  <a:srgbClr val="000000"/>
                </a:solidFill>
              </a:rPr>
              <a:t> </a:t>
            </a:r>
            <a:r>
              <a:rPr sz="2000" lang="en-US">
                <a:solidFill>
                  <a:srgbClr val="000000"/>
                </a:solidFill>
              </a:rPr>
              <a:t>V</a:t>
            </a:r>
            <a:r>
              <a:rPr sz="2000" lang="en-US">
                <a:solidFill>
                  <a:srgbClr val="000000"/>
                </a:solidFill>
              </a:rPr>
              <a:t>i</a:t>
            </a:r>
            <a:r>
              <a:rPr sz="2000" lang="en-US">
                <a:solidFill>
                  <a:srgbClr val="000000"/>
                </a:solidFill>
              </a:rPr>
              <a:t>d</a:t>
            </a:r>
            <a:r>
              <a:rPr sz="2000" lang="en-US">
                <a:solidFill>
                  <a:srgbClr val="000000"/>
                </a:solidFill>
              </a:rPr>
              <a:t>e</a:t>
            </a:r>
            <a:r>
              <a:rPr sz="2000" lang="en-US">
                <a:solidFill>
                  <a:srgbClr val="000000"/>
                </a:solidFill>
              </a:rPr>
              <a:t>o</a:t>
            </a:r>
            <a:r>
              <a:rPr sz="2000" lang="en-US">
                <a:solidFill>
                  <a:srgbClr val="000000"/>
                </a:solidFill>
              </a:rPr>
              <a:t> </a:t>
            </a:r>
            <a:endParaRPr sz="2800" lang="en-US">
              <a:solidFill>
                <a:srgbClr val="000000"/>
              </a:solidFill>
            </a:endParaRPr>
          </a:p>
        </p:txBody>
      </p:sp>
      <p:sp>
        <p:nvSpPr>
          <p:cNvPr id="1048668" name=""/>
          <p:cNvSpPr txBox="1"/>
          <p:nvPr/>
        </p:nvSpPr>
        <p:spPr>
          <a:xfrm>
            <a:off x="612157" y="1091389"/>
            <a:ext cx="8925724" cy="2491741"/>
          </a:xfrm>
          <a:prstGeom prst="rect"/>
        </p:spPr>
        <p:txBody>
          <a:bodyPr rtlCol="0" wrap="square">
            <a:spAutoFit/>
          </a:bodyPr>
          <a:p>
            <a:r>
              <a:rPr sz="1800" lang="en-US">
                <a:solidFill>
                  <a:srgbClr val="000000"/>
                </a:solidFill>
              </a:rPr>
              <a:t>A</a:t>
            </a:r>
            <a:r>
              <a:rPr sz="1800" lang="en-US">
                <a:solidFill>
                  <a:srgbClr val="000000"/>
                </a:solidFill>
              </a:rPr>
              <a:t>i</a:t>
            </a:r>
            <a:r>
              <a:rPr sz="1800" lang="en-US">
                <a:solidFill>
                  <a:srgbClr val="000000"/>
                </a:solidFill>
              </a:rPr>
              <a:t>m</a:t>
            </a:r>
            <a:r>
              <a:rPr sz="1800" lang="en-US">
                <a:solidFill>
                  <a:srgbClr val="000000"/>
                </a:solidFill>
              </a:rPr>
              <a:t> </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T</a:t>
            </a:r>
            <a:r>
              <a:rPr sz="1800" lang="en-US">
                <a:solidFill>
                  <a:srgbClr val="000000"/>
                </a:solidFill>
              </a:rPr>
              <a:t>o</a:t>
            </a:r>
            <a:r>
              <a:rPr sz="1800" lang="en-US">
                <a:solidFill>
                  <a:srgbClr val="000000"/>
                </a:solidFill>
              </a:rPr>
              <a:t> </a:t>
            </a:r>
            <a:r>
              <a:rPr sz="1800" lang="en-US">
                <a:solidFill>
                  <a:srgbClr val="000000"/>
                </a:solidFill>
              </a:rPr>
              <a:t>p</a:t>
            </a:r>
            <a:r>
              <a:rPr sz="1800" lang="en-US">
                <a:solidFill>
                  <a:srgbClr val="000000"/>
                </a:solidFill>
              </a:rPr>
              <a:t>r</a:t>
            </a:r>
            <a:r>
              <a:rPr sz="1800" lang="en-US">
                <a:solidFill>
                  <a:srgbClr val="000000"/>
                </a:solidFill>
              </a:rPr>
              <a:t>o</a:t>
            </a:r>
            <a:r>
              <a:rPr sz="1800" lang="en-US">
                <a:solidFill>
                  <a:srgbClr val="000000"/>
                </a:solidFill>
              </a:rPr>
              <a:t>m</a:t>
            </a:r>
            <a:r>
              <a:rPr sz="1800" lang="en-US">
                <a:solidFill>
                  <a:srgbClr val="000000"/>
                </a:solidFill>
              </a:rPr>
              <a:t>o</a:t>
            </a:r>
            <a:r>
              <a:rPr sz="1800" lang="en-US">
                <a:solidFill>
                  <a:srgbClr val="000000"/>
                </a:solidFill>
              </a:rPr>
              <a:t>te</a:t>
            </a:r>
            <a:r>
              <a:rPr sz="1800" lang="en-US">
                <a:solidFill>
                  <a:srgbClr val="000000"/>
                </a:solidFill>
              </a:rPr>
              <a:t> </a:t>
            </a:r>
            <a:r>
              <a:rPr sz="1800" lang="en-US">
                <a:solidFill>
                  <a:srgbClr val="000000"/>
                </a:solidFill>
              </a:rPr>
              <a:t>n</a:t>
            </a:r>
            <a:r>
              <a:rPr sz="1800" lang="en-US">
                <a:solidFill>
                  <a:srgbClr val="000000"/>
                </a:solidFill>
              </a:rPr>
              <a:t>e</a:t>
            </a:r>
            <a:r>
              <a:rPr sz="1800" lang="en-US">
                <a:solidFill>
                  <a:srgbClr val="000000"/>
                </a:solidFill>
              </a:rPr>
              <a:t>w</a:t>
            </a:r>
            <a:r>
              <a:rPr sz="1800" lang="en-US">
                <a:solidFill>
                  <a:srgbClr val="000000"/>
                </a:solidFill>
              </a:rPr>
              <a:t>l</a:t>
            </a:r>
            <a:r>
              <a:rPr sz="1800" lang="en-US">
                <a:solidFill>
                  <a:srgbClr val="000000"/>
                </a:solidFill>
              </a:rPr>
              <a:t>y</a:t>
            </a:r>
            <a:r>
              <a:rPr sz="1800" lang="en-US">
                <a:solidFill>
                  <a:srgbClr val="000000"/>
                </a:solidFill>
              </a:rPr>
              <a:t> </a:t>
            </a:r>
            <a:r>
              <a:rPr sz="1800" lang="en-US">
                <a:solidFill>
                  <a:srgbClr val="000000"/>
                </a:solidFill>
              </a:rPr>
              <a:t>l</a:t>
            </a:r>
            <a:r>
              <a:rPr sz="1800" lang="en-US">
                <a:solidFill>
                  <a:srgbClr val="000000"/>
                </a:solidFill>
              </a:rPr>
              <a:t>aunched</a:t>
            </a:r>
            <a:r>
              <a:rPr sz="1800" lang="en-US">
                <a:solidFill>
                  <a:srgbClr val="000000"/>
                </a:solidFill>
              </a:rPr>
              <a:t> </a:t>
            </a:r>
            <a:r>
              <a:rPr sz="1800" lang="en-US">
                <a:solidFill>
                  <a:srgbClr val="000000"/>
                </a:solidFill>
              </a:rPr>
              <a:t> </a:t>
            </a:r>
            <a:r>
              <a:rPr sz="1800" lang="en-US">
                <a:solidFill>
                  <a:srgbClr val="000000"/>
                </a:solidFill>
              </a:rPr>
              <a:t>h</a:t>
            </a:r>
            <a:r>
              <a:rPr sz="1800" lang="en-US">
                <a:solidFill>
                  <a:srgbClr val="000000"/>
                </a:solidFill>
              </a:rPr>
              <a:t>a</a:t>
            </a:r>
            <a:r>
              <a:rPr sz="1800" lang="en-US">
                <a:solidFill>
                  <a:srgbClr val="000000"/>
                </a:solidFill>
              </a:rPr>
              <a:t>l</a:t>
            </a:r>
            <a:r>
              <a:rPr sz="1800" lang="en-US">
                <a:solidFill>
                  <a:srgbClr val="000000"/>
                </a:solidFill>
              </a:rPr>
              <a:t>d</a:t>
            </a:r>
            <a:r>
              <a:rPr sz="1800" lang="en-US">
                <a:solidFill>
                  <a:srgbClr val="000000"/>
                </a:solidFill>
              </a:rPr>
              <a:t>i</a:t>
            </a:r>
            <a:r>
              <a:rPr sz="1800" lang="en-US">
                <a:solidFill>
                  <a:srgbClr val="000000"/>
                </a:solidFill>
              </a:rPr>
              <a:t>r</a:t>
            </a:r>
            <a:r>
              <a:rPr sz="1800" lang="en-US">
                <a:solidFill>
                  <a:srgbClr val="000000"/>
                </a:solidFill>
              </a:rPr>
              <a:t>a</a:t>
            </a:r>
            <a:r>
              <a:rPr sz="1800" lang="en-US">
                <a:solidFill>
                  <a:srgbClr val="000000"/>
                </a:solidFill>
              </a:rPr>
              <a:t>m</a:t>
            </a:r>
            <a:r>
              <a:rPr sz="1800" lang="en-US">
                <a:solidFill>
                  <a:srgbClr val="000000"/>
                </a:solidFill>
              </a:rPr>
              <a:t>'</a:t>
            </a:r>
            <a:r>
              <a:rPr sz="1800" lang="en-US">
                <a:solidFill>
                  <a:srgbClr val="000000"/>
                </a:solidFill>
              </a:rPr>
              <a:t>s</a:t>
            </a:r>
            <a:r>
              <a:rPr sz="1800" lang="en-US">
                <a:solidFill>
                  <a:srgbClr val="000000"/>
                </a:solidFill>
              </a:rPr>
              <a:t> </a:t>
            </a:r>
            <a:r>
              <a:rPr sz="1800" lang="en-US">
                <a:solidFill>
                  <a:srgbClr val="000000"/>
                </a:solidFill>
              </a:rPr>
              <a:t>a</a:t>
            </a:r>
            <a:r>
              <a:rPr sz="1800" lang="en-US">
                <a:solidFill>
                  <a:srgbClr val="000000"/>
                </a:solidFill>
              </a:rPr>
              <a:t>l</a:t>
            </a:r>
            <a:r>
              <a:rPr sz="1800" lang="en-US">
                <a:solidFill>
                  <a:srgbClr val="000000"/>
                </a:solidFill>
              </a:rPr>
              <a:t>l</a:t>
            </a:r>
            <a:r>
              <a:rPr sz="1800" lang="en-US">
                <a:solidFill>
                  <a:srgbClr val="000000"/>
                </a:solidFill>
              </a:rPr>
              <a:t> </a:t>
            </a:r>
            <a:r>
              <a:rPr sz="1800" lang="en-US">
                <a:solidFill>
                  <a:srgbClr val="000000"/>
                </a:solidFill>
              </a:rPr>
              <a:t>i</a:t>
            </a:r>
            <a:r>
              <a:rPr sz="1800" lang="en-US">
                <a:solidFill>
                  <a:srgbClr val="000000"/>
                </a:solidFill>
              </a:rPr>
              <a:t>n</a:t>
            </a:r>
            <a:r>
              <a:rPr sz="1800" lang="en-US">
                <a:solidFill>
                  <a:srgbClr val="000000"/>
                </a:solidFill>
              </a:rPr>
              <a:t> </a:t>
            </a:r>
            <a:r>
              <a:rPr sz="1800" lang="en-US">
                <a:solidFill>
                  <a:srgbClr val="000000"/>
                </a:solidFill>
              </a:rPr>
              <a:t>o</a:t>
            </a:r>
            <a:r>
              <a:rPr sz="1800" lang="en-US">
                <a:solidFill>
                  <a:srgbClr val="000000"/>
                </a:solidFill>
              </a:rPr>
              <a:t>n</a:t>
            </a:r>
            <a:r>
              <a:rPr sz="1800" lang="en-US">
                <a:solidFill>
                  <a:srgbClr val="000000"/>
                </a:solidFill>
              </a:rPr>
              <a:t>e</a:t>
            </a:r>
            <a:r>
              <a:rPr sz="1800" lang="en-US">
                <a:solidFill>
                  <a:srgbClr val="000000"/>
                </a:solidFill>
              </a:rPr>
              <a:t> </a:t>
            </a:r>
            <a:r>
              <a:rPr sz="1800" lang="en-US">
                <a:solidFill>
                  <a:srgbClr val="000000"/>
                </a:solidFill>
              </a:rPr>
              <a:t>n</a:t>
            </a:r>
            <a:r>
              <a:rPr sz="1800" lang="en-US">
                <a:solidFill>
                  <a:srgbClr val="000000"/>
                </a:solidFill>
              </a:rPr>
              <a:t>a</a:t>
            </a:r>
            <a:r>
              <a:rPr sz="1800" lang="en-US">
                <a:solidFill>
                  <a:srgbClr val="000000"/>
                </a:solidFill>
              </a:rPr>
              <a:t>m</a:t>
            </a:r>
            <a:r>
              <a:rPr sz="1800" lang="en-US">
                <a:solidFill>
                  <a:srgbClr val="000000"/>
                </a:solidFill>
              </a:rPr>
              <a:t>k</a:t>
            </a:r>
            <a:r>
              <a:rPr sz="1800" lang="en-US">
                <a:solidFill>
                  <a:srgbClr val="000000"/>
                </a:solidFill>
              </a:rPr>
              <a:t>e</a:t>
            </a:r>
            <a:r>
              <a:rPr sz="1800" lang="en-US">
                <a:solidFill>
                  <a:srgbClr val="000000"/>
                </a:solidFill>
              </a:rPr>
              <a:t>e</a:t>
            </a:r>
            <a:r>
              <a:rPr sz="1800" lang="en-US">
                <a:solidFill>
                  <a:srgbClr val="000000"/>
                </a:solidFill>
              </a:rPr>
              <a:t>n</a:t>
            </a:r>
            <a:r>
              <a:rPr sz="1800" lang="en-US">
                <a:solidFill>
                  <a:srgbClr val="000000"/>
                </a:solidFill>
              </a:rPr>
              <a:t>s</a:t>
            </a:r>
            <a:r>
              <a:rPr sz="1800" lang="en-US">
                <a:solidFill>
                  <a:srgbClr val="000000"/>
                </a:solidFill>
              </a:rPr>
              <a:t> </a:t>
            </a:r>
            <a:endParaRPr sz="1600" lang="en-US">
              <a:solidFill>
                <a:srgbClr val="000000"/>
              </a:solidFill>
            </a:endParaRPr>
          </a:p>
          <a:p>
            <a:r>
              <a:rPr sz="1800" lang="en-US">
                <a:solidFill>
                  <a:srgbClr val="000000"/>
                </a:solidFill>
              </a:rPr>
              <a:t>D</a:t>
            </a:r>
            <a:r>
              <a:rPr sz="1800" lang="en-US">
                <a:solidFill>
                  <a:srgbClr val="000000"/>
                </a:solidFill>
              </a:rPr>
              <a:t>a</a:t>
            </a:r>
            <a:r>
              <a:rPr sz="1800" lang="en-US">
                <a:solidFill>
                  <a:srgbClr val="000000"/>
                </a:solidFill>
              </a:rPr>
              <a:t>t</a:t>
            </a:r>
            <a:r>
              <a:rPr sz="1800" lang="en-US">
                <a:solidFill>
                  <a:srgbClr val="000000"/>
                </a:solidFill>
              </a:rPr>
              <a:t>e</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2</a:t>
            </a:r>
            <a:r>
              <a:rPr sz="1800" lang="en-US">
                <a:solidFill>
                  <a:srgbClr val="000000"/>
                </a:solidFill>
              </a:rPr>
              <a:t>9</a:t>
            </a:r>
            <a:r>
              <a:rPr sz="1800" lang="en-US">
                <a:solidFill>
                  <a:srgbClr val="000000"/>
                </a:solidFill>
              </a:rPr>
              <a:t>t</a:t>
            </a:r>
            <a:r>
              <a:rPr sz="1800" lang="en-US">
                <a:solidFill>
                  <a:srgbClr val="000000"/>
                </a:solidFill>
              </a:rPr>
              <a:t>h</a:t>
            </a:r>
            <a:r>
              <a:rPr sz="1800" lang="en-US">
                <a:solidFill>
                  <a:srgbClr val="000000"/>
                </a:solidFill>
              </a:rPr>
              <a:t> </a:t>
            </a:r>
            <a:r>
              <a:rPr sz="1800" lang="en-US">
                <a:solidFill>
                  <a:srgbClr val="000000"/>
                </a:solidFill>
              </a:rPr>
              <a:t>July </a:t>
            </a:r>
            <a:r>
              <a:rPr sz="1800" lang="en-US">
                <a:solidFill>
                  <a:srgbClr val="000000"/>
                </a:solidFill>
              </a:rPr>
              <a:t>2</a:t>
            </a:r>
            <a:r>
              <a:rPr sz="1800" lang="en-US">
                <a:solidFill>
                  <a:srgbClr val="000000"/>
                </a:solidFill>
              </a:rPr>
              <a:t>0</a:t>
            </a:r>
            <a:r>
              <a:rPr sz="1800" lang="en-US">
                <a:solidFill>
                  <a:srgbClr val="000000"/>
                </a:solidFill>
              </a:rPr>
              <a:t>2</a:t>
            </a:r>
            <a:r>
              <a:rPr sz="1800" lang="en-US">
                <a:solidFill>
                  <a:srgbClr val="000000"/>
                </a:solidFill>
              </a:rPr>
              <a:t>3</a:t>
            </a:r>
            <a:endParaRPr sz="1600" lang="en-US">
              <a:solidFill>
                <a:srgbClr val="000000"/>
              </a:solidFill>
            </a:endParaRPr>
          </a:p>
          <a:p>
            <a:r>
              <a:rPr sz="1800" lang="en-US">
                <a:solidFill>
                  <a:srgbClr val="000000"/>
                </a:solidFill>
              </a:rPr>
              <a:t>I</a:t>
            </a:r>
            <a:r>
              <a:rPr sz="1800" lang="en-US">
                <a:solidFill>
                  <a:srgbClr val="000000"/>
                </a:solidFill>
              </a:rPr>
              <a:t>d</a:t>
            </a:r>
            <a:r>
              <a:rPr sz="1800" lang="en-US">
                <a:solidFill>
                  <a:srgbClr val="000000"/>
                </a:solidFill>
              </a:rPr>
              <a:t>e</a:t>
            </a:r>
            <a:r>
              <a:rPr sz="1800" lang="en-US">
                <a:solidFill>
                  <a:srgbClr val="000000"/>
                </a:solidFill>
              </a:rPr>
              <a:t>a</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 </a:t>
            </a:r>
            <a:r>
              <a:rPr sz="1800" lang="en-US">
                <a:solidFill>
                  <a:srgbClr val="000000"/>
                </a:solidFill>
              </a:rPr>
              <a:t>H</a:t>
            </a:r>
            <a:r>
              <a:rPr sz="1800" lang="en-US">
                <a:solidFill>
                  <a:srgbClr val="000000"/>
                </a:solidFill>
              </a:rPr>
              <a:t>a</a:t>
            </a:r>
            <a:r>
              <a:rPr sz="1800" lang="en-US">
                <a:solidFill>
                  <a:srgbClr val="000000"/>
                </a:solidFill>
              </a:rPr>
              <a:t>l</a:t>
            </a:r>
            <a:r>
              <a:rPr sz="1800" lang="en-US">
                <a:solidFill>
                  <a:srgbClr val="000000"/>
                </a:solidFill>
              </a:rPr>
              <a:t>d</a:t>
            </a:r>
            <a:r>
              <a:rPr sz="1800" lang="en-US">
                <a:solidFill>
                  <a:srgbClr val="000000"/>
                </a:solidFill>
              </a:rPr>
              <a:t>i</a:t>
            </a:r>
            <a:r>
              <a:rPr sz="1800" lang="en-US">
                <a:solidFill>
                  <a:srgbClr val="000000"/>
                </a:solidFill>
              </a:rPr>
              <a:t>r</a:t>
            </a:r>
            <a:r>
              <a:rPr sz="1800" lang="en-US">
                <a:solidFill>
                  <a:srgbClr val="000000"/>
                </a:solidFill>
              </a:rPr>
              <a:t>a</a:t>
            </a:r>
            <a:r>
              <a:rPr sz="1800" lang="en-US">
                <a:solidFill>
                  <a:srgbClr val="000000"/>
                </a:solidFill>
              </a:rPr>
              <a:t>m</a:t>
            </a:r>
            <a:r>
              <a:rPr sz="1800" lang="en-US">
                <a:solidFill>
                  <a:srgbClr val="000000"/>
                </a:solidFill>
              </a:rPr>
              <a:t>'</a:t>
            </a:r>
            <a:r>
              <a:rPr sz="1800" lang="en-US">
                <a:solidFill>
                  <a:srgbClr val="000000"/>
                </a:solidFill>
              </a:rPr>
              <a:t>s</a:t>
            </a:r>
            <a:r>
              <a:rPr sz="1800" lang="en-US">
                <a:solidFill>
                  <a:srgbClr val="000000"/>
                </a:solidFill>
              </a:rPr>
              <a:t> </a:t>
            </a:r>
            <a:r>
              <a:rPr sz="1800" lang="en-US">
                <a:solidFill>
                  <a:srgbClr val="000000"/>
                </a:solidFill>
              </a:rPr>
              <a:t>h</a:t>
            </a:r>
            <a:r>
              <a:rPr sz="1800" lang="en-US">
                <a:solidFill>
                  <a:srgbClr val="000000"/>
                </a:solidFill>
              </a:rPr>
              <a:t>a</a:t>
            </a:r>
            <a:r>
              <a:rPr sz="1800" lang="en-US">
                <a:solidFill>
                  <a:srgbClr val="000000"/>
                </a:solidFill>
              </a:rPr>
              <a:t>s</a:t>
            </a:r>
            <a:r>
              <a:rPr sz="1800" lang="en-US">
                <a:solidFill>
                  <a:srgbClr val="000000"/>
                </a:solidFill>
              </a:rPr>
              <a:t> </a:t>
            </a:r>
            <a:r>
              <a:rPr sz="1800" lang="en-US">
                <a:solidFill>
                  <a:srgbClr val="000000"/>
                </a:solidFill>
              </a:rPr>
              <a:t> newly launched  all in one namkeens and it's different products to have a variety of ta</a:t>
            </a:r>
            <a:r>
              <a:rPr sz="1800" lang="en-US">
                <a:solidFill>
                  <a:srgbClr val="000000"/>
                </a:solidFill>
              </a:rPr>
              <a:t>s</a:t>
            </a:r>
            <a:r>
              <a:rPr sz="1800" lang="en-US">
                <a:solidFill>
                  <a:srgbClr val="000000"/>
                </a:solidFill>
              </a:rPr>
              <a:t>t</a:t>
            </a:r>
            <a:r>
              <a:rPr sz="1800" lang="en-US">
                <a:solidFill>
                  <a:srgbClr val="000000"/>
                </a:solidFill>
              </a:rPr>
              <a:t>e</a:t>
            </a:r>
            <a:r>
              <a:rPr sz="1800" lang="en-US">
                <a:solidFill>
                  <a:srgbClr val="000000"/>
                </a:solidFill>
              </a:rPr>
              <a:t>.</a:t>
            </a:r>
            <a:endParaRPr sz="1600" lang="en-US">
              <a:solidFill>
                <a:srgbClr val="000000"/>
              </a:solidFill>
            </a:endParaRPr>
          </a:p>
          <a:p>
            <a:r>
              <a:rPr sz="1800" lang="en-US">
                <a:solidFill>
                  <a:srgbClr val="000000"/>
                </a:solidFill>
              </a:rPr>
              <a:t>T</a:t>
            </a:r>
            <a:r>
              <a:rPr sz="1800" lang="en-US">
                <a:solidFill>
                  <a:srgbClr val="000000"/>
                </a:solidFill>
              </a:rPr>
              <a:t>o</a:t>
            </a:r>
            <a:r>
              <a:rPr sz="1800" lang="en-US">
                <a:solidFill>
                  <a:srgbClr val="000000"/>
                </a:solidFill>
              </a:rPr>
              <a:t>p</a:t>
            </a:r>
            <a:r>
              <a:rPr sz="1800" lang="en-US">
                <a:solidFill>
                  <a:srgbClr val="000000"/>
                </a:solidFill>
              </a:rPr>
              <a:t>i</a:t>
            </a:r>
            <a:r>
              <a:rPr sz="1800" lang="en-US">
                <a:solidFill>
                  <a:srgbClr val="000000"/>
                </a:solidFill>
              </a:rPr>
              <a:t>c</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All In One by Haldiram's gives everyone a wholesome and filling food experience by tasting the blend of all spicy, salted and sweet namkeens altogether in one form. Cornflakes, nuts, raisins and namkeens come together to make your snack time extra delicious with Haldiram's.aldiram's</a:t>
            </a:r>
            <a:endParaRPr sz="2800" lang="en-US">
              <a:solidFill>
                <a:srgbClr val="000000"/>
              </a:solidFill>
            </a:endParaRPr>
          </a:p>
        </p:txBody>
      </p:sp>
      <p:pic>
        <p:nvPicPr>
          <p:cNvPr id="2097168" name=""/>
          <p:cNvPicPr>
            <a:picLocks/>
          </p:cNvPicPr>
          <p:nvPr/>
        </p:nvPicPr>
        <p:blipFill>
          <a:blip xmlns:r="http://schemas.openxmlformats.org/officeDocument/2006/relationships" r:embed="rId1"/>
          <a:stretch>
            <a:fillRect/>
          </a:stretch>
        </p:blipFill>
        <p:spPr>
          <a:xfrm rot="0">
            <a:off x="724259" y="3807462"/>
            <a:ext cx="8457482" cy="2252075"/>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69" name=""/>
          <p:cNvSpPr txBox="1"/>
          <p:nvPr/>
        </p:nvSpPr>
        <p:spPr>
          <a:xfrm>
            <a:off x="556601" y="979052"/>
            <a:ext cx="4000000" cy="459740"/>
          </a:xfrm>
          <a:prstGeom prst="rect"/>
        </p:spPr>
        <p:txBody>
          <a:bodyPr rtlCol="0" wrap="square">
            <a:spAutoFit/>
          </a:bodyPr>
          <a:p>
            <a:r>
              <a:rPr sz="2000" lang="en-US">
                <a:solidFill>
                  <a:srgbClr val="000000"/>
                </a:solidFill>
              </a:rPr>
              <a:t>F</a:t>
            </a:r>
            <a:r>
              <a:rPr sz="2000" lang="en-US">
                <a:solidFill>
                  <a:srgbClr val="000000"/>
                </a:solidFill>
              </a:rPr>
              <a:t>O</a:t>
            </a:r>
            <a:r>
              <a:rPr sz="2000" lang="en-US">
                <a:solidFill>
                  <a:srgbClr val="000000"/>
                </a:solidFill>
              </a:rPr>
              <a:t>R</a:t>
            </a:r>
            <a:r>
              <a:rPr sz="2000" lang="en-US">
                <a:solidFill>
                  <a:srgbClr val="000000"/>
                </a:solidFill>
              </a:rPr>
              <a:t>M</a:t>
            </a:r>
            <a:r>
              <a:rPr sz="2000" lang="en-US">
                <a:solidFill>
                  <a:srgbClr val="000000"/>
                </a:solidFill>
              </a:rPr>
              <a:t>A</a:t>
            </a:r>
            <a:r>
              <a:rPr sz="2000" lang="en-US">
                <a:solidFill>
                  <a:srgbClr val="000000"/>
                </a:solidFill>
              </a:rPr>
              <a:t>T </a:t>
            </a:r>
            <a:r>
              <a:rPr sz="2000" lang="en-US">
                <a:solidFill>
                  <a:srgbClr val="000000"/>
                </a:solidFill>
              </a:rPr>
              <a:t> </a:t>
            </a:r>
            <a:r>
              <a:rPr sz="2000" lang="en-US">
                <a:solidFill>
                  <a:srgbClr val="000000"/>
                </a:solidFill>
              </a:rPr>
              <a:t>3</a:t>
            </a:r>
            <a:r>
              <a:rPr sz="2000" lang="en-US">
                <a:solidFill>
                  <a:srgbClr val="000000"/>
                </a:solidFill>
              </a:rPr>
              <a:t> </a:t>
            </a:r>
            <a:r>
              <a:rPr sz="2000" lang="en-US">
                <a:solidFill>
                  <a:srgbClr val="000000"/>
                </a:solidFill>
              </a:rPr>
              <a:t>-</a:t>
            </a:r>
            <a:r>
              <a:rPr sz="2000" lang="en-US">
                <a:solidFill>
                  <a:srgbClr val="000000"/>
                </a:solidFill>
              </a:rPr>
              <a:t> </a:t>
            </a:r>
            <a:r>
              <a:rPr sz="2000" lang="en-US">
                <a:solidFill>
                  <a:srgbClr val="000000"/>
                </a:solidFill>
              </a:rPr>
              <a:t>C</a:t>
            </a:r>
            <a:r>
              <a:rPr sz="2000" lang="en-US">
                <a:solidFill>
                  <a:srgbClr val="000000"/>
                </a:solidFill>
              </a:rPr>
              <a:t>r</a:t>
            </a:r>
            <a:r>
              <a:rPr sz="2000" lang="en-US">
                <a:solidFill>
                  <a:srgbClr val="000000"/>
                </a:solidFill>
              </a:rPr>
              <a:t>e</a:t>
            </a:r>
            <a:r>
              <a:rPr sz="2000" lang="en-US">
                <a:solidFill>
                  <a:srgbClr val="000000"/>
                </a:solidFill>
              </a:rPr>
              <a:t>a</a:t>
            </a:r>
            <a:r>
              <a:rPr sz="2000" lang="en-US">
                <a:solidFill>
                  <a:srgbClr val="000000"/>
                </a:solidFill>
              </a:rPr>
              <a:t>t</a:t>
            </a:r>
            <a:r>
              <a:rPr sz="2000" lang="en-US">
                <a:solidFill>
                  <a:srgbClr val="000000"/>
                </a:solidFill>
              </a:rPr>
              <a:t>i</a:t>
            </a:r>
            <a:r>
              <a:rPr sz="2000" lang="en-US">
                <a:solidFill>
                  <a:srgbClr val="000000"/>
                </a:solidFill>
              </a:rPr>
              <a:t>v</a:t>
            </a:r>
            <a:r>
              <a:rPr sz="2000" lang="en-US">
                <a:solidFill>
                  <a:srgbClr val="000000"/>
                </a:solidFill>
              </a:rPr>
              <a:t>e</a:t>
            </a:r>
            <a:r>
              <a:rPr sz="2000" lang="en-US">
                <a:solidFill>
                  <a:srgbClr val="000000"/>
                </a:solidFill>
              </a:rPr>
              <a:t> </a:t>
            </a:r>
            <a:r>
              <a:rPr sz="2000" lang="en-US">
                <a:solidFill>
                  <a:srgbClr val="000000"/>
                </a:solidFill>
              </a:rPr>
              <a:t>:</a:t>
            </a:r>
            <a:endParaRPr sz="2800" lang="en-US">
              <a:solidFill>
                <a:srgbClr val="000000"/>
              </a:solidFill>
            </a:endParaRPr>
          </a:p>
        </p:txBody>
      </p:sp>
      <p:sp>
        <p:nvSpPr>
          <p:cNvPr id="1048670" name=""/>
          <p:cNvSpPr txBox="1"/>
          <p:nvPr/>
        </p:nvSpPr>
        <p:spPr>
          <a:xfrm>
            <a:off x="556601" y="1577068"/>
            <a:ext cx="8451549" cy="2999741"/>
          </a:xfrm>
          <a:prstGeom prst="rect"/>
        </p:spPr>
        <p:txBody>
          <a:bodyPr rtlCol="0" wrap="square">
            <a:spAutoFit/>
          </a:bodyPr>
          <a:p>
            <a:r>
              <a:rPr sz="1800" lang="en-US">
                <a:solidFill>
                  <a:srgbClr val="000000"/>
                </a:solidFill>
              </a:rPr>
              <a:t>A</a:t>
            </a:r>
            <a:r>
              <a:rPr sz="1800" lang="en-US">
                <a:solidFill>
                  <a:srgbClr val="000000"/>
                </a:solidFill>
              </a:rPr>
              <a:t>i</a:t>
            </a:r>
            <a:r>
              <a:rPr sz="1800" lang="en-US">
                <a:solidFill>
                  <a:srgbClr val="000000"/>
                </a:solidFill>
              </a:rPr>
              <a:t>m</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B</a:t>
            </a:r>
            <a:r>
              <a:rPr sz="1800" lang="en-US">
                <a:solidFill>
                  <a:srgbClr val="000000"/>
                </a:solidFill>
              </a:rPr>
              <a:t>r</a:t>
            </a:r>
            <a:r>
              <a:rPr sz="1800" lang="en-US">
                <a:solidFill>
                  <a:srgbClr val="000000"/>
                </a:solidFill>
              </a:rPr>
              <a:t>a</a:t>
            </a:r>
            <a:r>
              <a:rPr sz="1800" lang="en-US">
                <a:solidFill>
                  <a:srgbClr val="000000"/>
                </a:solidFill>
              </a:rPr>
              <a:t>n</a:t>
            </a:r>
            <a:r>
              <a:rPr sz="1800" lang="en-US">
                <a:solidFill>
                  <a:srgbClr val="000000"/>
                </a:solidFill>
              </a:rPr>
              <a:t>d</a:t>
            </a:r>
            <a:r>
              <a:rPr sz="1800" lang="en-US">
                <a:solidFill>
                  <a:srgbClr val="000000"/>
                </a:solidFill>
              </a:rPr>
              <a:t> </a:t>
            </a:r>
            <a:r>
              <a:rPr sz="1800" lang="en-US">
                <a:solidFill>
                  <a:srgbClr val="000000"/>
                </a:solidFill>
              </a:rPr>
              <a:t>a</a:t>
            </a:r>
            <a:r>
              <a:rPr sz="1800" lang="en-US">
                <a:solidFill>
                  <a:srgbClr val="000000"/>
                </a:solidFill>
              </a:rPr>
              <a:t>w</a:t>
            </a:r>
            <a:r>
              <a:rPr sz="1800" lang="en-US">
                <a:solidFill>
                  <a:srgbClr val="000000"/>
                </a:solidFill>
              </a:rPr>
              <a:t>a</a:t>
            </a:r>
            <a:r>
              <a:rPr sz="1800" lang="en-US">
                <a:solidFill>
                  <a:srgbClr val="000000"/>
                </a:solidFill>
              </a:rPr>
              <a:t>r</a:t>
            </a:r>
            <a:r>
              <a:rPr sz="1800" lang="en-US">
                <a:solidFill>
                  <a:srgbClr val="000000"/>
                </a:solidFill>
              </a:rPr>
              <a:t>e</a:t>
            </a:r>
            <a:r>
              <a:rPr sz="1800" lang="en-US">
                <a:solidFill>
                  <a:srgbClr val="000000"/>
                </a:solidFill>
              </a:rPr>
              <a:t>ne</a:t>
            </a:r>
            <a:r>
              <a:rPr sz="1800" lang="en-US">
                <a:solidFill>
                  <a:srgbClr val="000000"/>
                </a:solidFill>
              </a:rPr>
              <a:t>s</a:t>
            </a:r>
            <a:r>
              <a:rPr sz="1800" lang="en-US">
                <a:solidFill>
                  <a:srgbClr val="000000"/>
                </a:solidFill>
              </a:rPr>
              <a:t>s</a:t>
            </a:r>
            <a:r>
              <a:rPr sz="1800" lang="en-US">
                <a:solidFill>
                  <a:srgbClr val="000000"/>
                </a:solidFill>
              </a:rPr>
              <a:t> </a:t>
            </a:r>
            <a:r>
              <a:rPr sz="1800" lang="en-US">
                <a:solidFill>
                  <a:srgbClr val="000000"/>
                </a:solidFill>
              </a:rPr>
              <a:t>a</a:t>
            </a:r>
            <a:r>
              <a:rPr sz="1800" lang="en-US">
                <a:solidFill>
                  <a:srgbClr val="000000"/>
                </a:solidFill>
              </a:rPr>
              <a:t>n</a:t>
            </a:r>
            <a:r>
              <a:rPr sz="1800" lang="en-US">
                <a:solidFill>
                  <a:srgbClr val="000000"/>
                </a:solidFill>
              </a:rPr>
              <a:t>d</a:t>
            </a:r>
            <a:r>
              <a:rPr sz="1800" lang="en-US">
                <a:solidFill>
                  <a:srgbClr val="000000"/>
                </a:solidFill>
              </a:rPr>
              <a:t> </a:t>
            </a:r>
            <a:r>
              <a:rPr sz="1800" lang="en-US">
                <a:solidFill>
                  <a:srgbClr val="000000"/>
                </a:solidFill>
              </a:rPr>
              <a:t>r</a:t>
            </a:r>
            <a:r>
              <a:rPr sz="1800" lang="en-US">
                <a:solidFill>
                  <a:srgbClr val="000000"/>
                </a:solidFill>
              </a:rPr>
              <a:t>e</a:t>
            </a:r>
            <a:r>
              <a:rPr sz="1800" lang="en-US">
                <a:solidFill>
                  <a:srgbClr val="000000"/>
                </a:solidFill>
              </a:rPr>
              <a:t>a</a:t>
            </a:r>
            <a:r>
              <a:rPr sz="1800" lang="en-US">
                <a:solidFill>
                  <a:srgbClr val="000000"/>
                </a:solidFill>
              </a:rPr>
              <a:t>c</a:t>
            </a:r>
            <a:r>
              <a:rPr sz="1800" lang="en-US">
                <a:solidFill>
                  <a:srgbClr val="000000"/>
                </a:solidFill>
              </a:rPr>
              <a:t>h</a:t>
            </a:r>
            <a:r>
              <a:rPr sz="1800" lang="en-US">
                <a:solidFill>
                  <a:srgbClr val="000000"/>
                </a:solidFill>
              </a:rPr>
              <a:t> </a:t>
            </a:r>
            <a:endParaRPr sz="1600" lang="en-US">
              <a:solidFill>
                <a:srgbClr val="000000"/>
              </a:solidFill>
            </a:endParaRPr>
          </a:p>
          <a:p>
            <a:r>
              <a:rPr sz="1800" lang="en-US">
                <a:solidFill>
                  <a:srgbClr val="000000"/>
                </a:solidFill>
              </a:rPr>
              <a:t>D</a:t>
            </a:r>
            <a:r>
              <a:rPr sz="1800" lang="en-US">
                <a:solidFill>
                  <a:srgbClr val="000000"/>
                </a:solidFill>
              </a:rPr>
              <a:t>a</a:t>
            </a:r>
            <a:r>
              <a:rPr sz="1800" lang="en-US">
                <a:solidFill>
                  <a:srgbClr val="000000"/>
                </a:solidFill>
              </a:rPr>
              <a:t>t</a:t>
            </a:r>
            <a:r>
              <a:rPr sz="1800" lang="en-US">
                <a:solidFill>
                  <a:srgbClr val="000000"/>
                </a:solidFill>
              </a:rPr>
              <a:t>e</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3</a:t>
            </a:r>
            <a:r>
              <a:rPr sz="1800" lang="en-US">
                <a:solidFill>
                  <a:srgbClr val="000000"/>
                </a:solidFill>
              </a:rPr>
              <a:t>1</a:t>
            </a:r>
            <a:r>
              <a:rPr sz="1800" lang="en-US">
                <a:solidFill>
                  <a:srgbClr val="000000"/>
                </a:solidFill>
              </a:rPr>
              <a:t>s</a:t>
            </a:r>
            <a:r>
              <a:rPr sz="1800" lang="en-US">
                <a:solidFill>
                  <a:srgbClr val="000000"/>
                </a:solidFill>
              </a:rPr>
              <a:t>t</a:t>
            </a:r>
            <a:r>
              <a:rPr sz="1800" lang="en-US">
                <a:solidFill>
                  <a:srgbClr val="000000"/>
                </a:solidFill>
              </a:rPr>
              <a:t> </a:t>
            </a:r>
            <a:r>
              <a:rPr sz="1800" lang="en-US">
                <a:solidFill>
                  <a:srgbClr val="000000"/>
                </a:solidFill>
              </a:rPr>
              <a:t>July </a:t>
            </a:r>
            <a:r>
              <a:rPr sz="1800" lang="en-US">
                <a:solidFill>
                  <a:srgbClr val="000000"/>
                </a:solidFill>
              </a:rPr>
              <a:t>2</a:t>
            </a:r>
            <a:r>
              <a:rPr sz="1800" lang="en-US">
                <a:solidFill>
                  <a:srgbClr val="000000"/>
                </a:solidFill>
              </a:rPr>
              <a:t>0</a:t>
            </a:r>
            <a:r>
              <a:rPr sz="1800" lang="en-US">
                <a:solidFill>
                  <a:srgbClr val="000000"/>
                </a:solidFill>
              </a:rPr>
              <a:t>2</a:t>
            </a:r>
            <a:r>
              <a:rPr sz="1800" lang="en-US">
                <a:solidFill>
                  <a:srgbClr val="000000"/>
                </a:solidFill>
              </a:rPr>
              <a:t>3</a:t>
            </a:r>
            <a:endParaRPr sz="1600" lang="en-US">
              <a:solidFill>
                <a:srgbClr val="000000"/>
              </a:solidFill>
            </a:endParaRPr>
          </a:p>
          <a:p>
            <a:r>
              <a:rPr sz="1800" lang="en-US">
                <a:solidFill>
                  <a:srgbClr val="000000"/>
                </a:solidFill>
              </a:rPr>
              <a:t>I</a:t>
            </a:r>
            <a:r>
              <a:rPr sz="1800" lang="en-US">
                <a:solidFill>
                  <a:srgbClr val="000000"/>
                </a:solidFill>
              </a:rPr>
              <a:t>d</a:t>
            </a:r>
            <a:r>
              <a:rPr sz="1800" lang="en-US">
                <a:solidFill>
                  <a:srgbClr val="000000"/>
                </a:solidFill>
              </a:rPr>
              <a:t>e</a:t>
            </a:r>
            <a:r>
              <a:rPr sz="1800" lang="en-US">
                <a:solidFill>
                  <a:srgbClr val="000000"/>
                </a:solidFill>
              </a:rPr>
              <a:t>a</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T</a:t>
            </a:r>
            <a:r>
              <a:rPr sz="1800" lang="en-US">
                <a:solidFill>
                  <a:srgbClr val="000000"/>
                </a:solidFill>
              </a:rPr>
              <a:t>o</a:t>
            </a:r>
            <a:r>
              <a:rPr sz="1800" lang="en-US">
                <a:solidFill>
                  <a:srgbClr val="000000"/>
                </a:solidFill>
              </a:rPr>
              <a:t> </a:t>
            </a:r>
            <a:r>
              <a:rPr sz="1800" lang="en-US">
                <a:solidFill>
                  <a:srgbClr val="000000"/>
                </a:solidFill>
              </a:rPr>
              <a:t>c</a:t>
            </a:r>
            <a:r>
              <a:rPr sz="1800" lang="en-US">
                <a:solidFill>
                  <a:srgbClr val="000000"/>
                </a:solidFill>
              </a:rPr>
              <a:t>r</a:t>
            </a:r>
            <a:r>
              <a:rPr sz="1800" lang="en-US">
                <a:solidFill>
                  <a:srgbClr val="000000"/>
                </a:solidFill>
              </a:rPr>
              <a:t>e</a:t>
            </a:r>
            <a:r>
              <a:rPr sz="1800" lang="en-US">
                <a:solidFill>
                  <a:srgbClr val="000000"/>
                </a:solidFill>
              </a:rPr>
              <a:t>a</a:t>
            </a:r>
            <a:r>
              <a:rPr sz="1800" lang="en-US">
                <a:solidFill>
                  <a:srgbClr val="000000"/>
                </a:solidFill>
              </a:rPr>
              <a:t>t</a:t>
            </a:r>
            <a:r>
              <a:rPr sz="1800" lang="en-US">
                <a:solidFill>
                  <a:srgbClr val="000000"/>
                </a:solidFill>
              </a:rPr>
              <a:t>e</a:t>
            </a:r>
            <a:r>
              <a:rPr sz="1800" lang="en-US">
                <a:solidFill>
                  <a:srgbClr val="000000"/>
                </a:solidFill>
              </a:rPr>
              <a:t> </a:t>
            </a:r>
            <a:r>
              <a:rPr sz="1800" lang="en-US">
                <a:solidFill>
                  <a:srgbClr val="000000"/>
                </a:solidFill>
              </a:rPr>
              <a:t>a</a:t>
            </a:r>
            <a:r>
              <a:rPr sz="1800" lang="en-US">
                <a:solidFill>
                  <a:srgbClr val="000000"/>
                </a:solidFill>
              </a:rPr>
              <a:t> </a:t>
            </a:r>
            <a:r>
              <a:rPr sz="1800" lang="en-US">
                <a:solidFill>
                  <a:srgbClr val="000000"/>
                </a:solidFill>
              </a:rPr>
              <a:t>m</a:t>
            </a:r>
            <a:r>
              <a:rPr sz="1800" lang="en-US">
                <a:solidFill>
                  <a:srgbClr val="000000"/>
                </a:solidFill>
              </a:rPr>
              <a:t>e</a:t>
            </a:r>
            <a:r>
              <a:rPr sz="1800" lang="en-US">
                <a:solidFill>
                  <a:srgbClr val="000000"/>
                </a:solidFill>
              </a:rPr>
              <a:t>m</a:t>
            </a:r>
            <a:r>
              <a:rPr sz="1800" lang="en-US">
                <a:solidFill>
                  <a:srgbClr val="000000"/>
                </a:solidFill>
              </a:rPr>
              <a:t>e</a:t>
            </a:r>
            <a:r>
              <a:rPr sz="1800" lang="en-US">
                <a:solidFill>
                  <a:srgbClr val="000000"/>
                </a:solidFill>
              </a:rPr>
              <a:t> </a:t>
            </a:r>
            <a:r>
              <a:rPr sz="1800" lang="en-US">
                <a:solidFill>
                  <a:srgbClr val="000000"/>
                </a:solidFill>
              </a:rPr>
              <a:t>o</a:t>
            </a:r>
            <a:r>
              <a:rPr sz="1800" lang="en-US">
                <a:solidFill>
                  <a:srgbClr val="000000"/>
                </a:solidFill>
              </a:rPr>
              <a:t>n</a:t>
            </a:r>
            <a:r>
              <a:rPr sz="1800" lang="en-US">
                <a:solidFill>
                  <a:srgbClr val="000000"/>
                </a:solidFill>
              </a:rPr>
              <a:t> </a:t>
            </a:r>
            <a:r>
              <a:rPr sz="1800" lang="en-US">
                <a:solidFill>
                  <a:srgbClr val="000000"/>
                </a:solidFill>
              </a:rPr>
              <a:t>t</a:t>
            </a:r>
            <a:r>
              <a:rPr sz="1800" lang="en-US">
                <a:solidFill>
                  <a:srgbClr val="000000"/>
                </a:solidFill>
              </a:rPr>
              <a:t>h</a:t>
            </a:r>
            <a:r>
              <a:rPr sz="1800" lang="en-US">
                <a:solidFill>
                  <a:srgbClr val="000000"/>
                </a:solidFill>
              </a:rPr>
              <a:t>e</a:t>
            </a:r>
            <a:r>
              <a:rPr sz="1800" lang="en-US">
                <a:solidFill>
                  <a:srgbClr val="000000"/>
                </a:solidFill>
              </a:rPr>
              <a:t> </a:t>
            </a:r>
            <a:r>
              <a:rPr sz="1800" lang="en-US">
                <a:solidFill>
                  <a:srgbClr val="000000"/>
                </a:solidFill>
              </a:rPr>
              <a:t>t</a:t>
            </a:r>
            <a:r>
              <a:rPr sz="1800" lang="en-US">
                <a:solidFill>
                  <a:srgbClr val="000000"/>
                </a:solidFill>
              </a:rPr>
              <a:t>r</a:t>
            </a:r>
            <a:r>
              <a:rPr sz="1800" lang="en-US">
                <a:solidFill>
                  <a:srgbClr val="000000"/>
                </a:solidFill>
              </a:rPr>
              <a:t>e</a:t>
            </a:r>
            <a:r>
              <a:rPr sz="1800" lang="en-US">
                <a:solidFill>
                  <a:srgbClr val="000000"/>
                </a:solidFill>
              </a:rPr>
              <a:t>n</a:t>
            </a:r>
            <a:r>
              <a:rPr sz="1800" lang="en-US">
                <a:solidFill>
                  <a:srgbClr val="000000"/>
                </a:solidFill>
              </a:rPr>
              <a:t>d</a:t>
            </a:r>
            <a:r>
              <a:rPr sz="1800" lang="en-US">
                <a:solidFill>
                  <a:srgbClr val="000000"/>
                </a:solidFill>
              </a:rPr>
              <a:t>i</a:t>
            </a:r>
            <a:r>
              <a:rPr sz="1800" lang="en-US">
                <a:solidFill>
                  <a:srgbClr val="000000"/>
                </a:solidFill>
              </a:rPr>
              <a:t>n</a:t>
            </a:r>
            <a:r>
              <a:rPr sz="1800" lang="en-US">
                <a:solidFill>
                  <a:srgbClr val="000000"/>
                </a:solidFill>
              </a:rPr>
              <a:t>g</a:t>
            </a:r>
            <a:r>
              <a:rPr sz="1800" lang="en-US">
                <a:solidFill>
                  <a:srgbClr val="000000"/>
                </a:solidFill>
              </a:rPr>
              <a:t> </a:t>
            </a:r>
            <a:r>
              <a:rPr sz="1800" lang="en-US">
                <a:solidFill>
                  <a:srgbClr val="000000"/>
                </a:solidFill>
              </a:rPr>
              <a:t>t</a:t>
            </a:r>
            <a:r>
              <a:rPr sz="1800" lang="en-US">
                <a:solidFill>
                  <a:srgbClr val="000000"/>
                </a:solidFill>
              </a:rPr>
              <a:t>o</a:t>
            </a:r>
            <a:r>
              <a:rPr sz="1800" lang="en-US">
                <a:solidFill>
                  <a:srgbClr val="000000"/>
                </a:solidFill>
              </a:rPr>
              <a:t>p</a:t>
            </a:r>
            <a:r>
              <a:rPr sz="1800" lang="en-US">
                <a:solidFill>
                  <a:srgbClr val="000000"/>
                </a:solidFill>
              </a:rPr>
              <a:t>i</a:t>
            </a:r>
            <a:r>
              <a:rPr sz="1800" lang="en-US">
                <a:solidFill>
                  <a:srgbClr val="000000"/>
                </a:solidFill>
              </a:rPr>
              <a:t>c</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H</a:t>
            </a:r>
            <a:r>
              <a:rPr sz="1800" lang="en-US">
                <a:solidFill>
                  <a:srgbClr val="000000"/>
                </a:solidFill>
              </a:rPr>
              <a:t>a</a:t>
            </a:r>
            <a:r>
              <a:rPr sz="1800" lang="en-US">
                <a:solidFill>
                  <a:srgbClr val="000000"/>
                </a:solidFill>
              </a:rPr>
              <a:t>l</a:t>
            </a:r>
            <a:r>
              <a:rPr sz="1800" lang="en-US">
                <a:solidFill>
                  <a:srgbClr val="000000"/>
                </a:solidFill>
              </a:rPr>
              <a:t>d</a:t>
            </a:r>
            <a:r>
              <a:rPr sz="1800" lang="en-US">
                <a:solidFill>
                  <a:srgbClr val="000000"/>
                </a:solidFill>
              </a:rPr>
              <a:t>i</a:t>
            </a:r>
            <a:r>
              <a:rPr sz="1800" lang="en-US">
                <a:solidFill>
                  <a:srgbClr val="000000"/>
                </a:solidFill>
              </a:rPr>
              <a:t>r</a:t>
            </a:r>
            <a:r>
              <a:rPr sz="1800" lang="en-US">
                <a:solidFill>
                  <a:srgbClr val="000000"/>
                </a:solidFill>
              </a:rPr>
              <a:t>a</a:t>
            </a:r>
            <a:r>
              <a:rPr sz="1800" lang="en-US">
                <a:solidFill>
                  <a:srgbClr val="000000"/>
                </a:solidFill>
              </a:rPr>
              <a:t>m</a:t>
            </a:r>
            <a:r>
              <a:rPr sz="1800" lang="en-US">
                <a:solidFill>
                  <a:srgbClr val="000000"/>
                </a:solidFill>
              </a:rPr>
              <a:t>s</a:t>
            </a:r>
            <a:r>
              <a:rPr sz="1800" lang="en-US">
                <a:solidFill>
                  <a:srgbClr val="000000"/>
                </a:solidFill>
              </a:rPr>
              <a:t> </a:t>
            </a:r>
            <a:r>
              <a:rPr sz="1800" lang="en-US">
                <a:solidFill>
                  <a:srgbClr val="000000"/>
                </a:solidFill>
              </a:rPr>
              <a:t>R</a:t>
            </a:r>
            <a:r>
              <a:rPr sz="1800" lang="en-US">
                <a:solidFill>
                  <a:srgbClr val="000000"/>
                </a:solidFill>
              </a:rPr>
              <a:t>a</a:t>
            </a:r>
            <a:r>
              <a:rPr sz="1800" lang="en-US">
                <a:solidFill>
                  <a:srgbClr val="000000"/>
                </a:solidFill>
              </a:rPr>
              <a:t>k</a:t>
            </a:r>
            <a:r>
              <a:rPr sz="1800" lang="en-US">
                <a:solidFill>
                  <a:srgbClr val="000000"/>
                </a:solidFill>
              </a:rPr>
              <a:t>h</a:t>
            </a:r>
            <a:r>
              <a:rPr sz="1800" lang="en-US">
                <a:solidFill>
                  <a:srgbClr val="000000"/>
                </a:solidFill>
              </a:rPr>
              <a:t>i</a:t>
            </a:r>
            <a:r>
              <a:rPr sz="1800" lang="en-US">
                <a:solidFill>
                  <a:srgbClr val="000000"/>
                </a:solidFill>
              </a:rPr>
              <a:t> </a:t>
            </a:r>
            <a:r>
              <a:rPr sz="1800" lang="en-US">
                <a:solidFill>
                  <a:srgbClr val="000000"/>
                </a:solidFill>
              </a:rPr>
              <a:t>s</a:t>
            </a:r>
            <a:r>
              <a:rPr sz="1800" lang="en-US">
                <a:solidFill>
                  <a:srgbClr val="000000"/>
                </a:solidFill>
              </a:rPr>
              <a:t>p</a:t>
            </a:r>
            <a:r>
              <a:rPr sz="1800" lang="en-US">
                <a:solidFill>
                  <a:srgbClr val="000000"/>
                </a:solidFill>
              </a:rPr>
              <a:t>e</a:t>
            </a:r>
            <a:r>
              <a:rPr sz="1800" lang="en-US">
                <a:solidFill>
                  <a:srgbClr val="000000"/>
                </a:solidFill>
              </a:rPr>
              <a:t>c</a:t>
            </a:r>
            <a:r>
              <a:rPr sz="1800" lang="en-US">
                <a:solidFill>
                  <a:srgbClr val="000000"/>
                </a:solidFill>
              </a:rPr>
              <a:t>i</a:t>
            </a:r>
            <a:r>
              <a:rPr sz="1800" lang="en-US">
                <a:solidFill>
                  <a:srgbClr val="000000"/>
                </a:solidFill>
              </a:rPr>
              <a:t>al </a:t>
            </a:r>
            <a:r>
              <a:rPr sz="1800" lang="en-US">
                <a:solidFill>
                  <a:srgbClr val="000000"/>
                </a:solidFill>
              </a:rPr>
              <a:t>f</a:t>
            </a:r>
            <a:r>
              <a:rPr sz="1800" lang="en-US">
                <a:solidFill>
                  <a:srgbClr val="000000"/>
                </a:solidFill>
              </a:rPr>
              <a:t>o</a:t>
            </a:r>
            <a:r>
              <a:rPr sz="1800" lang="en-US">
                <a:solidFill>
                  <a:srgbClr val="000000"/>
                </a:solidFill>
              </a:rPr>
              <a:t>o</a:t>
            </a:r>
            <a:r>
              <a:rPr sz="1800" lang="en-US">
                <a:solidFill>
                  <a:srgbClr val="000000"/>
                </a:solidFill>
              </a:rPr>
              <a:t>d</a:t>
            </a:r>
            <a:r>
              <a:rPr sz="1800" lang="en-US">
                <a:solidFill>
                  <a:srgbClr val="000000"/>
                </a:solidFill>
              </a:rPr>
              <a:t> </a:t>
            </a:r>
            <a:r>
              <a:rPr sz="1800" lang="en-US">
                <a:solidFill>
                  <a:srgbClr val="000000"/>
                </a:solidFill>
              </a:rPr>
              <a:t>p</a:t>
            </a:r>
            <a:r>
              <a:rPr sz="1800" lang="en-US">
                <a:solidFill>
                  <a:srgbClr val="000000"/>
                </a:solidFill>
              </a:rPr>
              <a:t>r</a:t>
            </a:r>
            <a:r>
              <a:rPr sz="1800" lang="en-US">
                <a:solidFill>
                  <a:srgbClr val="000000"/>
                </a:solidFill>
              </a:rPr>
              <a:t>o</a:t>
            </a:r>
            <a:r>
              <a:rPr sz="1800" lang="en-US">
                <a:solidFill>
                  <a:srgbClr val="000000"/>
                </a:solidFill>
              </a:rPr>
              <a:t>d</a:t>
            </a:r>
            <a:r>
              <a:rPr sz="1800" lang="en-US">
                <a:solidFill>
                  <a:srgbClr val="000000"/>
                </a:solidFill>
              </a:rPr>
              <a:t>u</a:t>
            </a:r>
            <a:r>
              <a:rPr sz="1800" lang="en-US">
                <a:solidFill>
                  <a:srgbClr val="000000"/>
                </a:solidFill>
              </a:rPr>
              <a:t>c</a:t>
            </a:r>
            <a:r>
              <a:rPr sz="1800" lang="en-US">
                <a:solidFill>
                  <a:srgbClr val="000000"/>
                </a:solidFill>
              </a:rPr>
              <a:t>t</a:t>
            </a:r>
            <a:r>
              <a:rPr sz="1800" lang="en-US">
                <a:solidFill>
                  <a:srgbClr val="000000"/>
                </a:solidFill>
              </a:rPr>
              <a:t>s</a:t>
            </a:r>
            <a:r>
              <a:rPr sz="1800" lang="en-US">
                <a:solidFill>
                  <a:srgbClr val="000000"/>
                </a:solidFill>
              </a:rPr>
              <a:t> </a:t>
            </a:r>
            <a:r>
              <a:rPr sz="1800" lang="en-US">
                <a:solidFill>
                  <a:srgbClr val="000000"/>
                </a:solidFill>
              </a:rPr>
              <a:t>a</a:t>
            </a:r>
            <a:r>
              <a:rPr sz="1800" lang="en-US">
                <a:solidFill>
                  <a:srgbClr val="000000"/>
                </a:solidFill>
              </a:rPr>
              <a:t>n</a:t>
            </a:r>
            <a:r>
              <a:rPr sz="1800" lang="en-US">
                <a:solidFill>
                  <a:srgbClr val="000000"/>
                </a:solidFill>
              </a:rPr>
              <a:t>d</a:t>
            </a:r>
            <a:r>
              <a:rPr sz="1800" lang="en-US">
                <a:solidFill>
                  <a:srgbClr val="000000"/>
                </a:solidFill>
              </a:rPr>
              <a:t> </a:t>
            </a:r>
            <a:r>
              <a:rPr sz="1800" lang="en-US">
                <a:solidFill>
                  <a:srgbClr val="000000"/>
                </a:solidFill>
              </a:rPr>
              <a:t>it's </a:t>
            </a:r>
            <a:r>
              <a:rPr sz="1800" lang="en-US">
                <a:solidFill>
                  <a:srgbClr val="000000"/>
                </a:solidFill>
              </a:rPr>
              <a:t>d</a:t>
            </a:r>
            <a:r>
              <a:rPr sz="1800" lang="en-US">
                <a:solidFill>
                  <a:srgbClr val="000000"/>
                </a:solidFill>
              </a:rPr>
              <a:t>i</a:t>
            </a:r>
            <a:r>
              <a:rPr sz="1800" lang="en-US">
                <a:solidFill>
                  <a:srgbClr val="000000"/>
                </a:solidFill>
              </a:rPr>
              <a:t>s</a:t>
            </a:r>
            <a:r>
              <a:rPr sz="1800" lang="en-US">
                <a:solidFill>
                  <a:srgbClr val="000000"/>
                </a:solidFill>
              </a:rPr>
              <a:t>c</a:t>
            </a:r>
            <a:r>
              <a:rPr sz="1800" lang="en-US">
                <a:solidFill>
                  <a:srgbClr val="000000"/>
                </a:solidFill>
              </a:rPr>
              <a:t>o</a:t>
            </a:r>
            <a:r>
              <a:rPr sz="1800" lang="en-US">
                <a:solidFill>
                  <a:srgbClr val="000000"/>
                </a:solidFill>
              </a:rPr>
              <a:t>u</a:t>
            </a:r>
            <a:r>
              <a:rPr sz="1800" lang="en-US">
                <a:solidFill>
                  <a:srgbClr val="000000"/>
                </a:solidFill>
              </a:rPr>
              <a:t>n</a:t>
            </a:r>
            <a:r>
              <a:rPr sz="1800" lang="en-US">
                <a:solidFill>
                  <a:srgbClr val="000000"/>
                </a:solidFill>
              </a:rPr>
              <a:t>t</a:t>
            </a:r>
            <a:r>
              <a:rPr sz="1800" lang="en-US">
                <a:solidFill>
                  <a:srgbClr val="000000"/>
                </a:solidFill>
              </a:rPr>
              <a:t>s</a:t>
            </a:r>
            <a:r>
              <a:rPr sz="1800" lang="en-US">
                <a:solidFill>
                  <a:srgbClr val="000000"/>
                </a:solidFill>
              </a:rPr>
              <a:t> </a:t>
            </a:r>
            <a:r>
              <a:rPr sz="1800" lang="en-US">
                <a:solidFill>
                  <a:srgbClr val="000000"/>
                </a:solidFill>
              </a:rPr>
              <a:t>.</a:t>
            </a:r>
            <a:endParaRPr sz="1600" lang="en-US">
              <a:solidFill>
                <a:srgbClr val="000000"/>
              </a:solidFill>
            </a:endParaRPr>
          </a:p>
          <a:p>
            <a:r>
              <a:rPr sz="1800" lang="en-US">
                <a:solidFill>
                  <a:srgbClr val="000000"/>
                </a:solidFill>
              </a:rPr>
              <a:t>T</a:t>
            </a:r>
            <a:r>
              <a:rPr sz="1800" lang="en-US">
                <a:solidFill>
                  <a:srgbClr val="000000"/>
                </a:solidFill>
              </a:rPr>
              <a:t>o</a:t>
            </a:r>
            <a:r>
              <a:rPr sz="1800" lang="en-US">
                <a:solidFill>
                  <a:srgbClr val="000000"/>
                </a:solidFill>
              </a:rPr>
              <a:t>p</a:t>
            </a:r>
            <a:r>
              <a:rPr sz="1800" lang="en-US">
                <a:solidFill>
                  <a:srgbClr val="000000"/>
                </a:solidFill>
              </a:rPr>
              <a:t>i</a:t>
            </a:r>
            <a:r>
              <a:rPr sz="1800" lang="en-US">
                <a:solidFill>
                  <a:srgbClr val="000000"/>
                </a:solidFill>
              </a:rPr>
              <a:t>c</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Rakhi special food products and it's discounts</a:t>
            </a:r>
            <a:r>
              <a:rPr sz="1800" lang="en-US">
                <a:solidFill>
                  <a:srgbClr val="000000"/>
                </a:solidFill>
              </a:rPr>
              <a:t>.</a:t>
            </a:r>
            <a:endParaRPr sz="1600" lang="en-US">
              <a:solidFill>
                <a:srgbClr val="000000"/>
              </a:solidFill>
            </a:endParaRPr>
          </a:p>
          <a:p>
            <a:r>
              <a:rPr sz="1800" lang="en-US">
                <a:solidFill>
                  <a:srgbClr val="000000"/>
                </a:solidFill>
              </a:rPr>
              <a:t>F</a:t>
            </a:r>
            <a:r>
              <a:rPr sz="1800" lang="en-US">
                <a:solidFill>
                  <a:srgbClr val="000000"/>
                </a:solidFill>
              </a:rPr>
              <a:t>o</a:t>
            </a:r>
            <a:r>
              <a:rPr sz="1800" lang="en-US">
                <a:solidFill>
                  <a:srgbClr val="000000"/>
                </a:solidFill>
              </a:rPr>
              <a:t>r</a:t>
            </a:r>
            <a:r>
              <a:rPr sz="1800" lang="en-US">
                <a:solidFill>
                  <a:srgbClr val="000000"/>
                </a:solidFill>
              </a:rPr>
              <a:t> </a:t>
            </a:r>
            <a:r>
              <a:rPr sz="1800" lang="en-US">
                <a:solidFill>
                  <a:srgbClr val="000000"/>
                </a:solidFill>
              </a:rPr>
              <a:t>a</a:t>
            </a:r>
            <a:r>
              <a:rPr sz="1800" lang="en-US">
                <a:solidFill>
                  <a:srgbClr val="000000"/>
                </a:solidFill>
              </a:rPr>
              <a:t> </a:t>
            </a:r>
            <a:r>
              <a:rPr sz="1800" lang="en-US">
                <a:solidFill>
                  <a:srgbClr val="000000"/>
                </a:solidFill>
              </a:rPr>
              <a:t>f</a:t>
            </a:r>
            <a:r>
              <a:rPr sz="1800" lang="en-US">
                <a:solidFill>
                  <a:srgbClr val="000000"/>
                </a:solidFill>
              </a:rPr>
              <a:t>e</a:t>
            </a:r>
            <a:r>
              <a:rPr sz="1800" lang="en-US">
                <a:solidFill>
                  <a:srgbClr val="000000"/>
                </a:solidFill>
              </a:rPr>
              <a:t>s</a:t>
            </a:r>
            <a:r>
              <a:rPr sz="1800" lang="en-US">
                <a:solidFill>
                  <a:srgbClr val="000000"/>
                </a:solidFill>
              </a:rPr>
              <a:t>t</a:t>
            </a:r>
            <a:r>
              <a:rPr sz="1800" lang="en-US">
                <a:solidFill>
                  <a:srgbClr val="000000"/>
                </a:solidFill>
              </a:rPr>
              <a:t>i</a:t>
            </a:r>
            <a:r>
              <a:rPr sz="1800" lang="en-US">
                <a:solidFill>
                  <a:srgbClr val="000000"/>
                </a:solidFill>
              </a:rPr>
              <a:t>v</a:t>
            </a:r>
            <a:r>
              <a:rPr sz="1800" lang="en-US">
                <a:solidFill>
                  <a:srgbClr val="000000"/>
                </a:solidFill>
              </a:rPr>
              <a:t>e</a:t>
            </a:r>
            <a:r>
              <a:rPr sz="1800" lang="en-US">
                <a:solidFill>
                  <a:srgbClr val="000000"/>
                </a:solidFill>
              </a:rPr>
              <a:t> </a:t>
            </a:r>
            <a:r>
              <a:rPr sz="1800" lang="en-US">
                <a:solidFill>
                  <a:srgbClr val="000000"/>
                </a:solidFill>
              </a:rPr>
              <a:t>o</a:t>
            </a:r>
            <a:r>
              <a:rPr sz="1800" lang="en-US">
                <a:solidFill>
                  <a:srgbClr val="000000"/>
                </a:solidFill>
              </a:rPr>
              <a:t>f</a:t>
            </a:r>
            <a:r>
              <a:rPr sz="1800" lang="en-US">
                <a:solidFill>
                  <a:srgbClr val="000000"/>
                </a:solidFill>
              </a:rPr>
              <a:t>f</a:t>
            </a:r>
            <a:r>
              <a:rPr sz="1800" lang="en-US">
                <a:solidFill>
                  <a:srgbClr val="000000"/>
                </a:solidFill>
              </a:rPr>
              <a:t>e</a:t>
            </a:r>
            <a:r>
              <a:rPr sz="1800" lang="en-US">
                <a:solidFill>
                  <a:srgbClr val="000000"/>
                </a:solidFill>
              </a:rPr>
              <a:t>r</a:t>
            </a:r>
            <a:r>
              <a:rPr sz="1800" lang="en-US">
                <a:solidFill>
                  <a:srgbClr val="000000"/>
                </a:solidFill>
              </a:rPr>
              <a:t>s</a:t>
            </a:r>
            <a:r>
              <a:rPr sz="1800" lang="en-US">
                <a:solidFill>
                  <a:srgbClr val="000000"/>
                </a:solidFill>
              </a:rPr>
              <a:t> </a:t>
            </a:r>
            <a:r>
              <a:rPr sz="1800" lang="en-US">
                <a:solidFill>
                  <a:srgbClr val="000000"/>
                </a:solidFill>
              </a:rPr>
              <a:t>,</a:t>
            </a:r>
            <a:r>
              <a:rPr sz="1800" lang="en-US">
                <a:solidFill>
                  <a:srgbClr val="000000"/>
                </a:solidFill>
              </a:rPr>
              <a:t> </a:t>
            </a:r>
            <a:r>
              <a:rPr sz="1800" lang="en-US">
                <a:solidFill>
                  <a:srgbClr val="000000"/>
                </a:solidFill>
              </a:rPr>
              <a:t>t</a:t>
            </a:r>
            <a:r>
              <a:rPr sz="1800" lang="en-US">
                <a:solidFill>
                  <a:srgbClr val="000000"/>
                </a:solidFill>
              </a:rPr>
              <a:t>h</a:t>
            </a:r>
            <a:r>
              <a:rPr sz="1800" lang="en-US">
                <a:solidFill>
                  <a:srgbClr val="000000"/>
                </a:solidFill>
              </a:rPr>
              <a:t>e</a:t>
            </a:r>
            <a:r>
              <a:rPr sz="1800" lang="en-US">
                <a:solidFill>
                  <a:srgbClr val="000000"/>
                </a:solidFill>
              </a:rPr>
              <a:t> </a:t>
            </a:r>
            <a:r>
              <a:rPr sz="1800" lang="en-US">
                <a:solidFill>
                  <a:srgbClr val="000000"/>
                </a:solidFill>
              </a:rPr>
              <a:t>s</a:t>
            </a:r>
            <a:r>
              <a:rPr sz="1800" lang="en-US">
                <a:solidFill>
                  <a:srgbClr val="000000"/>
                </a:solidFill>
              </a:rPr>
              <a:t>w</a:t>
            </a:r>
            <a:r>
              <a:rPr sz="1800" lang="en-US">
                <a:solidFill>
                  <a:srgbClr val="000000"/>
                </a:solidFill>
              </a:rPr>
              <a:t>e</a:t>
            </a:r>
            <a:r>
              <a:rPr sz="1800" lang="en-US">
                <a:solidFill>
                  <a:srgbClr val="000000"/>
                </a:solidFill>
              </a:rPr>
              <a:t>e</a:t>
            </a:r>
            <a:r>
              <a:rPr sz="1800" lang="en-US">
                <a:solidFill>
                  <a:srgbClr val="000000"/>
                </a:solidFill>
              </a:rPr>
              <a:t>t</a:t>
            </a:r>
            <a:r>
              <a:rPr sz="1800" lang="en-US">
                <a:solidFill>
                  <a:srgbClr val="000000"/>
                </a:solidFill>
              </a:rPr>
              <a:t>s</a:t>
            </a:r>
            <a:r>
              <a:rPr sz="1800" lang="en-US">
                <a:solidFill>
                  <a:srgbClr val="000000"/>
                </a:solidFill>
              </a:rPr>
              <a:t> </a:t>
            </a:r>
            <a:r>
              <a:rPr sz="1800" lang="en-US">
                <a:solidFill>
                  <a:srgbClr val="000000"/>
                </a:solidFill>
              </a:rPr>
              <a:t>a</a:t>
            </a:r>
            <a:r>
              <a:rPr sz="1800" lang="en-US">
                <a:solidFill>
                  <a:srgbClr val="000000"/>
                </a:solidFill>
              </a:rPr>
              <a:t>n</a:t>
            </a:r>
            <a:r>
              <a:rPr sz="1800" lang="en-US">
                <a:solidFill>
                  <a:srgbClr val="000000"/>
                </a:solidFill>
              </a:rPr>
              <a:t>d</a:t>
            </a:r>
            <a:r>
              <a:rPr sz="1800" lang="en-US">
                <a:solidFill>
                  <a:srgbClr val="000000"/>
                </a:solidFill>
              </a:rPr>
              <a:t> </a:t>
            </a:r>
            <a:r>
              <a:rPr sz="1800" lang="en-US">
                <a:solidFill>
                  <a:srgbClr val="000000"/>
                </a:solidFill>
              </a:rPr>
              <a:t>f</a:t>
            </a:r>
            <a:r>
              <a:rPr sz="1800" lang="en-US">
                <a:solidFill>
                  <a:srgbClr val="000000"/>
                </a:solidFill>
              </a:rPr>
              <a:t>o</a:t>
            </a:r>
            <a:r>
              <a:rPr sz="1800" lang="en-US">
                <a:solidFill>
                  <a:srgbClr val="000000"/>
                </a:solidFill>
              </a:rPr>
              <a:t>o</a:t>
            </a:r>
            <a:r>
              <a:rPr sz="1800" lang="en-US">
                <a:solidFill>
                  <a:srgbClr val="000000"/>
                </a:solidFill>
              </a:rPr>
              <a:t>d</a:t>
            </a:r>
            <a:r>
              <a:rPr sz="1800" lang="en-US">
                <a:solidFill>
                  <a:srgbClr val="000000"/>
                </a:solidFill>
              </a:rPr>
              <a:t> </a:t>
            </a:r>
            <a:r>
              <a:rPr sz="1800" lang="en-US">
                <a:solidFill>
                  <a:srgbClr val="000000"/>
                </a:solidFill>
              </a:rPr>
              <a:t>p</a:t>
            </a:r>
            <a:r>
              <a:rPr sz="1800" lang="en-US">
                <a:solidFill>
                  <a:srgbClr val="000000"/>
                </a:solidFill>
              </a:rPr>
              <a:t>r</a:t>
            </a:r>
            <a:r>
              <a:rPr sz="1800" lang="en-US">
                <a:solidFill>
                  <a:srgbClr val="000000"/>
                </a:solidFill>
              </a:rPr>
              <a:t>o</a:t>
            </a:r>
            <a:r>
              <a:rPr sz="1800" lang="en-US">
                <a:solidFill>
                  <a:srgbClr val="000000"/>
                </a:solidFill>
              </a:rPr>
              <a:t>d</a:t>
            </a:r>
            <a:r>
              <a:rPr sz="1800" lang="en-US">
                <a:solidFill>
                  <a:srgbClr val="000000"/>
                </a:solidFill>
              </a:rPr>
              <a:t>u</a:t>
            </a:r>
            <a:r>
              <a:rPr sz="1800" lang="en-US">
                <a:solidFill>
                  <a:srgbClr val="000000"/>
                </a:solidFill>
              </a:rPr>
              <a:t>c</a:t>
            </a:r>
            <a:r>
              <a:rPr sz="1800" lang="en-US">
                <a:solidFill>
                  <a:srgbClr val="000000"/>
                </a:solidFill>
              </a:rPr>
              <a:t>t</a:t>
            </a:r>
            <a:r>
              <a:rPr sz="1800" lang="en-US">
                <a:solidFill>
                  <a:srgbClr val="000000"/>
                </a:solidFill>
              </a:rPr>
              <a:t>s</a:t>
            </a:r>
            <a:r>
              <a:rPr sz="1800" lang="en-US">
                <a:solidFill>
                  <a:srgbClr val="000000"/>
                </a:solidFill>
              </a:rPr>
              <a:t> </a:t>
            </a:r>
            <a:r>
              <a:rPr sz="1800" lang="en-US">
                <a:solidFill>
                  <a:srgbClr val="000000"/>
                </a:solidFill>
              </a:rPr>
              <a:t>a</a:t>
            </a:r>
            <a:r>
              <a:rPr sz="1800" lang="en-US">
                <a:solidFill>
                  <a:srgbClr val="000000"/>
                </a:solidFill>
              </a:rPr>
              <a:t>r</a:t>
            </a:r>
            <a:r>
              <a:rPr sz="1800" lang="en-US">
                <a:solidFill>
                  <a:srgbClr val="000000"/>
                </a:solidFill>
              </a:rPr>
              <a:t>e</a:t>
            </a:r>
            <a:r>
              <a:rPr sz="1800" lang="en-US">
                <a:solidFill>
                  <a:srgbClr val="000000"/>
                </a:solidFill>
              </a:rPr>
              <a:t> </a:t>
            </a:r>
            <a:r>
              <a:rPr sz="1800" lang="en-US">
                <a:solidFill>
                  <a:srgbClr val="000000"/>
                </a:solidFill>
              </a:rPr>
              <a:t>g</a:t>
            </a:r>
            <a:r>
              <a:rPr sz="1800" lang="en-US">
                <a:solidFill>
                  <a:srgbClr val="000000"/>
                </a:solidFill>
              </a:rPr>
              <a:t>e</a:t>
            </a:r>
            <a:r>
              <a:rPr sz="1800" lang="en-US">
                <a:solidFill>
                  <a:srgbClr val="000000"/>
                </a:solidFill>
              </a:rPr>
              <a:t>t</a:t>
            </a:r>
            <a:r>
              <a:rPr sz="1800" lang="en-US">
                <a:solidFill>
                  <a:srgbClr val="000000"/>
                </a:solidFill>
              </a:rPr>
              <a:t>s</a:t>
            </a:r>
            <a:r>
              <a:rPr sz="1800" lang="en-US">
                <a:solidFill>
                  <a:srgbClr val="000000"/>
                </a:solidFill>
              </a:rPr>
              <a:t> </a:t>
            </a:r>
            <a:r>
              <a:rPr sz="1800" lang="en-US">
                <a:solidFill>
                  <a:srgbClr val="000000"/>
                </a:solidFill>
              </a:rPr>
              <a:t>d</a:t>
            </a:r>
            <a:r>
              <a:rPr sz="1800" lang="en-US">
                <a:solidFill>
                  <a:srgbClr val="000000"/>
                </a:solidFill>
              </a:rPr>
              <a:t>i</a:t>
            </a:r>
            <a:r>
              <a:rPr sz="1800" lang="en-US">
                <a:solidFill>
                  <a:srgbClr val="000000"/>
                </a:solidFill>
              </a:rPr>
              <a:t>s</a:t>
            </a:r>
            <a:r>
              <a:rPr sz="1800" lang="en-US">
                <a:solidFill>
                  <a:srgbClr val="000000"/>
                </a:solidFill>
              </a:rPr>
              <a:t>c</a:t>
            </a:r>
            <a:r>
              <a:rPr sz="1800" lang="en-US">
                <a:solidFill>
                  <a:srgbClr val="000000"/>
                </a:solidFill>
              </a:rPr>
              <a:t>o</a:t>
            </a:r>
            <a:r>
              <a:rPr sz="1800" lang="en-US">
                <a:solidFill>
                  <a:srgbClr val="000000"/>
                </a:solidFill>
              </a:rPr>
              <a:t>u</a:t>
            </a:r>
            <a:r>
              <a:rPr sz="1800" lang="en-US">
                <a:solidFill>
                  <a:srgbClr val="000000"/>
                </a:solidFill>
              </a:rPr>
              <a:t>n</a:t>
            </a:r>
            <a:r>
              <a:rPr sz="1800" lang="en-US">
                <a:solidFill>
                  <a:srgbClr val="000000"/>
                </a:solidFill>
              </a:rPr>
              <a:t>ted </a:t>
            </a:r>
            <a:r>
              <a:rPr sz="1800" lang="en-US">
                <a:solidFill>
                  <a:srgbClr val="000000"/>
                </a:solidFill>
              </a:rPr>
              <a:t>a</a:t>
            </a:r>
            <a:r>
              <a:rPr sz="1800" lang="en-US">
                <a:solidFill>
                  <a:srgbClr val="000000"/>
                </a:solidFill>
              </a:rPr>
              <a:t>n</a:t>
            </a:r>
            <a:r>
              <a:rPr sz="1800" lang="en-US">
                <a:solidFill>
                  <a:srgbClr val="000000"/>
                </a:solidFill>
              </a:rPr>
              <a:t>d</a:t>
            </a:r>
            <a:r>
              <a:rPr sz="1800" lang="en-US">
                <a:solidFill>
                  <a:srgbClr val="000000"/>
                </a:solidFill>
              </a:rPr>
              <a:t> </a:t>
            </a:r>
            <a:r>
              <a:rPr sz="1800" lang="en-US">
                <a:solidFill>
                  <a:srgbClr val="000000"/>
                </a:solidFill>
              </a:rPr>
              <a:t>m</a:t>
            </a:r>
            <a:r>
              <a:rPr sz="1800" lang="en-US">
                <a:solidFill>
                  <a:srgbClr val="000000"/>
                </a:solidFill>
              </a:rPr>
              <a:t>a</a:t>
            </a:r>
            <a:r>
              <a:rPr sz="1800" lang="en-US">
                <a:solidFill>
                  <a:srgbClr val="000000"/>
                </a:solidFill>
              </a:rPr>
              <a:t>i</a:t>
            </a:r>
            <a:r>
              <a:rPr sz="1800" lang="en-US">
                <a:solidFill>
                  <a:srgbClr val="000000"/>
                </a:solidFill>
              </a:rPr>
              <a:t>n</a:t>
            </a:r>
            <a:r>
              <a:rPr sz="1800" lang="en-US">
                <a:solidFill>
                  <a:srgbClr val="000000"/>
                </a:solidFill>
              </a:rPr>
              <a:t>t</a:t>
            </a:r>
            <a:r>
              <a:rPr sz="1800" lang="en-US">
                <a:solidFill>
                  <a:srgbClr val="000000"/>
                </a:solidFill>
              </a:rPr>
              <a:t>a</a:t>
            </a:r>
            <a:r>
              <a:rPr sz="1800" lang="en-US">
                <a:solidFill>
                  <a:srgbClr val="000000"/>
                </a:solidFill>
              </a:rPr>
              <a:t>i</a:t>
            </a:r>
            <a:r>
              <a:rPr sz="1800" lang="en-US">
                <a:solidFill>
                  <a:srgbClr val="000000"/>
                </a:solidFill>
              </a:rPr>
              <a:t>n</a:t>
            </a:r>
            <a:r>
              <a:rPr sz="1800" lang="en-US">
                <a:solidFill>
                  <a:srgbClr val="000000"/>
                </a:solidFill>
              </a:rPr>
              <a:t>s</a:t>
            </a:r>
            <a:r>
              <a:rPr sz="1800" lang="en-US">
                <a:solidFill>
                  <a:srgbClr val="000000"/>
                </a:solidFill>
              </a:rPr>
              <a:t> </a:t>
            </a:r>
            <a:r>
              <a:rPr sz="1800" lang="en-US">
                <a:solidFill>
                  <a:srgbClr val="000000"/>
                </a:solidFill>
              </a:rPr>
              <a:t>a</a:t>
            </a:r>
            <a:r>
              <a:rPr sz="1800" lang="en-US">
                <a:solidFill>
                  <a:srgbClr val="000000"/>
                </a:solidFill>
              </a:rPr>
              <a:t> </a:t>
            </a:r>
            <a:r>
              <a:rPr sz="1800" lang="en-US">
                <a:solidFill>
                  <a:srgbClr val="000000"/>
                </a:solidFill>
              </a:rPr>
              <a:t>h</a:t>
            </a:r>
            <a:r>
              <a:rPr sz="1800" lang="en-US">
                <a:solidFill>
                  <a:srgbClr val="000000"/>
                </a:solidFill>
              </a:rPr>
              <a:t>i</a:t>
            </a:r>
            <a:r>
              <a:rPr sz="1800" lang="en-US">
                <a:solidFill>
                  <a:srgbClr val="000000"/>
                </a:solidFill>
              </a:rPr>
              <a:t>g</a:t>
            </a:r>
            <a:r>
              <a:rPr sz="1800" lang="en-US">
                <a:solidFill>
                  <a:srgbClr val="000000"/>
                </a:solidFill>
              </a:rPr>
              <a:t>h</a:t>
            </a:r>
            <a:r>
              <a:rPr sz="1800" lang="en-US">
                <a:solidFill>
                  <a:srgbClr val="000000"/>
                </a:solidFill>
              </a:rPr>
              <a:t> </a:t>
            </a:r>
            <a:r>
              <a:rPr sz="1800" lang="en-US">
                <a:solidFill>
                  <a:srgbClr val="000000"/>
                </a:solidFill>
              </a:rPr>
              <a:t>q</a:t>
            </a:r>
            <a:r>
              <a:rPr sz="1800" lang="en-US">
                <a:solidFill>
                  <a:srgbClr val="000000"/>
                </a:solidFill>
              </a:rPr>
              <a:t>u</a:t>
            </a:r>
            <a:r>
              <a:rPr sz="1800" lang="en-US">
                <a:solidFill>
                  <a:srgbClr val="000000"/>
                </a:solidFill>
              </a:rPr>
              <a:t>a</a:t>
            </a:r>
            <a:r>
              <a:rPr sz="1800" lang="en-US">
                <a:solidFill>
                  <a:srgbClr val="000000"/>
                </a:solidFill>
              </a:rPr>
              <a:t>l</a:t>
            </a:r>
            <a:r>
              <a:rPr sz="1800" lang="en-US">
                <a:solidFill>
                  <a:srgbClr val="000000"/>
                </a:solidFill>
              </a:rPr>
              <a:t>i</a:t>
            </a:r>
            <a:r>
              <a:rPr sz="1800" lang="en-US">
                <a:solidFill>
                  <a:srgbClr val="000000"/>
                </a:solidFill>
              </a:rPr>
              <a:t>t</a:t>
            </a:r>
            <a:r>
              <a:rPr sz="1800" lang="en-US">
                <a:solidFill>
                  <a:srgbClr val="000000"/>
                </a:solidFill>
              </a:rPr>
              <a:t>y</a:t>
            </a:r>
            <a:r>
              <a:rPr sz="1800" lang="en-US">
                <a:solidFill>
                  <a:srgbClr val="000000"/>
                </a:solidFill>
              </a:rPr>
              <a:t> </a:t>
            </a:r>
            <a:r>
              <a:rPr sz="1800" lang="en-US">
                <a:solidFill>
                  <a:srgbClr val="000000"/>
                </a:solidFill>
              </a:rPr>
              <a:t>o</a:t>
            </a:r>
            <a:r>
              <a:rPr sz="1800" lang="en-US">
                <a:solidFill>
                  <a:srgbClr val="000000"/>
                </a:solidFill>
              </a:rPr>
              <a:t>f</a:t>
            </a:r>
            <a:r>
              <a:rPr sz="1800" lang="en-US">
                <a:solidFill>
                  <a:srgbClr val="000000"/>
                </a:solidFill>
              </a:rPr>
              <a:t> </a:t>
            </a:r>
            <a:r>
              <a:rPr sz="1800" lang="en-US">
                <a:solidFill>
                  <a:srgbClr val="000000"/>
                </a:solidFill>
              </a:rPr>
              <a:t>products </a:t>
            </a:r>
            <a:r>
              <a:rPr sz="1800" lang="en-US">
                <a:solidFill>
                  <a:srgbClr val="000000"/>
                </a:solidFill>
              </a:rPr>
              <a:t>t</a:t>
            </a:r>
            <a:r>
              <a:rPr sz="1800" lang="en-US">
                <a:solidFill>
                  <a:srgbClr val="000000"/>
                </a:solidFill>
              </a:rPr>
              <a:t>o</a:t>
            </a:r>
            <a:r>
              <a:rPr sz="1800" lang="en-US">
                <a:solidFill>
                  <a:srgbClr val="000000"/>
                </a:solidFill>
              </a:rPr>
              <a:t> </a:t>
            </a:r>
            <a:r>
              <a:rPr sz="1800" lang="en-US">
                <a:solidFill>
                  <a:srgbClr val="000000"/>
                </a:solidFill>
              </a:rPr>
              <a:t>h</a:t>
            </a:r>
            <a:r>
              <a:rPr sz="1800" lang="en-US">
                <a:solidFill>
                  <a:srgbClr val="000000"/>
                </a:solidFill>
              </a:rPr>
              <a:t>a</a:t>
            </a:r>
            <a:r>
              <a:rPr sz="1800" lang="en-US">
                <a:solidFill>
                  <a:srgbClr val="000000"/>
                </a:solidFill>
              </a:rPr>
              <a:t>v</a:t>
            </a:r>
            <a:r>
              <a:rPr sz="1800" lang="en-US">
                <a:solidFill>
                  <a:srgbClr val="000000"/>
                </a:solidFill>
              </a:rPr>
              <a:t>e</a:t>
            </a:r>
            <a:r>
              <a:rPr sz="1800" lang="en-US">
                <a:solidFill>
                  <a:srgbClr val="000000"/>
                </a:solidFill>
              </a:rPr>
              <a:t> </a:t>
            </a:r>
            <a:r>
              <a:rPr sz="1800" lang="en-US">
                <a:solidFill>
                  <a:srgbClr val="000000"/>
                </a:solidFill>
              </a:rPr>
              <a:t>a</a:t>
            </a:r>
            <a:r>
              <a:rPr sz="1800" lang="en-US">
                <a:solidFill>
                  <a:srgbClr val="000000"/>
                </a:solidFill>
              </a:rPr>
              <a:t> </a:t>
            </a:r>
            <a:r>
              <a:rPr sz="1800" lang="en-US">
                <a:solidFill>
                  <a:srgbClr val="000000"/>
                </a:solidFill>
              </a:rPr>
              <a:t>aroma </a:t>
            </a:r>
            <a:r>
              <a:rPr sz="1800" lang="en-US">
                <a:solidFill>
                  <a:srgbClr val="000000"/>
                </a:solidFill>
              </a:rPr>
              <a:t>o</a:t>
            </a:r>
            <a:r>
              <a:rPr sz="1800" lang="en-US">
                <a:solidFill>
                  <a:srgbClr val="000000"/>
                </a:solidFill>
              </a:rPr>
              <a:t>f</a:t>
            </a:r>
            <a:r>
              <a:rPr sz="1800" lang="en-US">
                <a:solidFill>
                  <a:srgbClr val="000000"/>
                </a:solidFill>
              </a:rPr>
              <a:t> </a:t>
            </a:r>
            <a:r>
              <a:rPr sz="1800" lang="en-US">
                <a:solidFill>
                  <a:srgbClr val="000000"/>
                </a:solidFill>
              </a:rPr>
              <a:t>i</a:t>
            </a:r>
            <a:r>
              <a:rPr sz="1800" lang="en-US">
                <a:solidFill>
                  <a:srgbClr val="000000"/>
                </a:solidFill>
              </a:rPr>
              <a:t>t</a:t>
            </a:r>
            <a:r>
              <a:rPr sz="1800" lang="en-US">
                <a:solidFill>
                  <a:srgbClr val="000000"/>
                </a:solidFill>
              </a:rPr>
              <a:t>s</a:t>
            </a:r>
            <a:r>
              <a:rPr sz="1800" lang="en-US">
                <a:solidFill>
                  <a:srgbClr val="000000"/>
                </a:solidFill>
              </a:rPr>
              <a:t> </a:t>
            </a:r>
            <a:r>
              <a:rPr sz="1800" lang="en-US">
                <a:solidFill>
                  <a:srgbClr val="000000"/>
                </a:solidFill>
              </a:rPr>
              <a:t>t</a:t>
            </a:r>
            <a:r>
              <a:rPr sz="1800" lang="en-US">
                <a:solidFill>
                  <a:srgbClr val="000000"/>
                </a:solidFill>
              </a:rPr>
              <a:t>a</a:t>
            </a:r>
            <a:r>
              <a:rPr sz="1800" lang="en-US">
                <a:solidFill>
                  <a:srgbClr val="000000"/>
                </a:solidFill>
              </a:rPr>
              <a:t>s</a:t>
            </a:r>
            <a:r>
              <a:rPr sz="1800" lang="en-US">
                <a:solidFill>
                  <a:srgbClr val="000000"/>
                </a:solidFill>
              </a:rPr>
              <a:t>t</a:t>
            </a:r>
            <a:r>
              <a:rPr sz="1800" lang="en-US">
                <a:solidFill>
                  <a:srgbClr val="000000"/>
                </a:solidFill>
              </a:rPr>
              <a:t>e</a:t>
            </a:r>
            <a:r>
              <a:rPr sz="1800" lang="en-US">
                <a:solidFill>
                  <a:srgbClr val="000000"/>
                </a:solidFill>
              </a:rPr>
              <a:t>.</a:t>
            </a:r>
            <a:endParaRPr sz="1600" lang="en-US">
              <a:solidFill>
                <a:srgbClr val="000000"/>
              </a:solidFill>
            </a:endParaRPr>
          </a:p>
          <a:p>
            <a:endParaRPr sz="2800" lang="en-US">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3" name="Shape 114"/>
        <p:cNvGrpSpPr/>
        <p:nvPr/>
      </p:nvGrpSpPr>
      <p:grpSpPr>
        <a:xfrm>
          <a:off x="0" y="0"/>
          <a:ext cx="0" cy="0"/>
          <a:chOff x="0" y="0"/>
          <a:chExt cx="0" cy="0"/>
        </a:xfrm>
      </p:grpSpPr>
      <p:sp>
        <p:nvSpPr>
          <p:cNvPr id="1048671" name="Google Shape;115;p23"/>
          <p:cNvSpPr txBox="1"/>
          <p:nvPr/>
        </p:nvSpPr>
        <p:spPr>
          <a:xfrm>
            <a:off x="122227" y="2521400"/>
            <a:ext cx="9694425" cy="535849"/>
          </a:xfrm>
          <a:prstGeom prst="rect"/>
          <a:noFill/>
          <a:ln>
            <a:noFill/>
          </a:ln>
        </p:spPr>
        <p:txBody>
          <a:bodyPr anchor="t" anchorCtr="0" bIns="107269" lIns="107269" rIns="107269" spcFirstLastPara="1" tIns="107269" wrap="square">
            <a:spAutoFit/>
          </a:bodyPr>
          <a:p>
            <a:pPr marL="536433">
              <a:lnSpc>
                <a:spcPct val="115000"/>
              </a:lnSpc>
            </a:pPr>
            <a:r>
              <a:rPr dirty="0" sz="1500" lang="en-GB">
                <a:solidFill>
                  <a:srgbClr val="0E101A"/>
                </a:solidFill>
              </a:rPr>
              <a:t/>
            </a:r>
            <a:r>
              <a:rPr dirty="0" sz="1500" lang="en-GB">
                <a:solidFill>
                  <a:srgbClr val="0E101A"/>
                </a:solidFill>
              </a:rPr>
              <a:t/>
            </a:r>
            <a:endParaRPr sz="1500">
              <a:solidFill>
                <a:srgbClr val="0E101A"/>
              </a:solidFill>
            </a:endParaRPr>
          </a:p>
        </p:txBody>
      </p:sp>
      <p:sp>
        <p:nvSpPr>
          <p:cNvPr id="1048672" name="Google Shape;116;p23"/>
          <p:cNvSpPr txBox="1"/>
          <p:nvPr/>
        </p:nvSpPr>
        <p:spPr>
          <a:xfrm>
            <a:off x="3114477" y="431600"/>
            <a:ext cx="3709329" cy="1527083"/>
          </a:xfrm>
          <a:prstGeom prst="rect"/>
          <a:noFill/>
          <a:ln>
            <a:noFill/>
          </a:ln>
        </p:spPr>
        <p:txBody>
          <a:bodyPr anchor="t" anchorCtr="0" bIns="107269" lIns="107269" rIns="107269" spcFirstLastPara="1" tIns="107269" wrap="square">
            <a:spAutoFit/>
          </a:bodyPr>
          <a:p>
            <a:pPr algn="ctr">
              <a:lnSpc>
                <a:spcPct val="115000"/>
              </a:lnSpc>
            </a:pPr>
            <a:r>
              <a:rPr b="1" dirty="0" sz="3400" lang="en-GB" err="1">
                <a:solidFill>
                  <a:srgbClr val="434343"/>
                </a:solidFill>
              </a:rPr>
              <a:t>Instagram</a:t>
            </a:r>
            <a:r>
              <a:rPr b="1" dirty="0" sz="3400" lang="en-GB">
                <a:solidFill>
                  <a:srgbClr val="434343"/>
                </a:solidFill>
              </a:rPr>
              <a:t> Story</a:t>
            </a:r>
            <a:endParaRPr b="1" sz="3400">
              <a:solidFill>
                <a:srgbClr val="434343"/>
              </a:solidFill>
            </a:endParaRPr>
          </a:p>
          <a:p>
            <a:endParaRPr sz="3200"/>
          </a:p>
        </p:txBody>
      </p:sp>
      <p:sp>
        <p:nvSpPr>
          <p:cNvPr id="1048673" name="Google Shape;117;p23"/>
          <p:cNvSpPr txBox="1"/>
          <p:nvPr/>
        </p:nvSpPr>
        <p:spPr>
          <a:xfrm>
            <a:off x="392925" y="0"/>
            <a:ext cx="9513075" cy="886367"/>
          </a:xfrm>
          <a:prstGeom prst="rect"/>
          <a:noFill/>
          <a:ln>
            <a:noFill/>
          </a:ln>
        </p:spPr>
        <p:txBody>
          <a:bodyPr anchor="t" anchorCtr="0" bIns="107269" lIns="107269" rIns="107269" spcFirstLastPara="1" tIns="107269" wrap="square">
            <a:spAutoFit/>
          </a:bodyPr>
          <a:p>
            <a:pPr algn="ctr">
              <a:lnSpc>
                <a:spcPct val="115000"/>
              </a:lnSpc>
            </a:pPr>
            <a:r>
              <a:rPr b="1" dirty="0" lang="en-GB">
                <a:solidFill>
                  <a:srgbClr val="434343"/>
                </a:solidFill>
              </a:rPr>
              <a:t>Part 4: Content Creation and </a:t>
            </a:r>
            <a:r>
              <a:rPr b="1" dirty="0" lang="en-GB" err="1">
                <a:solidFill>
                  <a:srgbClr val="434343"/>
                </a:solidFill>
              </a:rPr>
              <a:t>Curation</a:t>
            </a:r>
            <a:r>
              <a:rPr b="1" dirty="0" lang="en-GB">
                <a:solidFill>
                  <a:srgbClr val="434343"/>
                </a:solidFill>
              </a:rPr>
              <a:t> (Post creations, Designs/Video Editing, Ad Campaigns over Social Media and Email Ideation and Creation) </a:t>
            </a:r>
          </a:p>
        </p:txBody>
      </p:sp>
      <p:pic>
        <p:nvPicPr>
          <p:cNvPr id="2097157" name=""/>
          <p:cNvPicPr>
            <a:picLocks/>
          </p:cNvPicPr>
          <p:nvPr/>
        </p:nvPicPr>
        <p:blipFill>
          <a:blip xmlns:r="http://schemas.openxmlformats.org/officeDocument/2006/relationships" r:embed="rId1"/>
          <a:stretch>
            <a:fillRect/>
          </a:stretch>
        </p:blipFill>
        <p:spPr>
          <a:xfrm>
            <a:off x="2566148" y="8796799"/>
            <a:ext cx="2199072" cy="979656"/>
          </a:xfrm>
          <a:prstGeom prst="rect"/>
        </p:spPr>
      </p:pic>
      <p:pic>
        <p:nvPicPr>
          <p:cNvPr id="2097158" name=""/>
          <p:cNvPicPr>
            <a:picLocks/>
          </p:cNvPicPr>
          <p:nvPr/>
        </p:nvPicPr>
        <p:blipFill>
          <a:blip xmlns:r="http://schemas.openxmlformats.org/officeDocument/2006/relationships" r:embed="rId2"/>
          <a:stretch>
            <a:fillRect/>
          </a:stretch>
        </p:blipFill>
        <p:spPr>
          <a:xfrm rot="0">
            <a:off x="729787" y="1991912"/>
            <a:ext cx="2562305" cy="4554933"/>
          </a:xfrm>
          <a:prstGeom prst="rect"/>
        </p:spPr>
      </p:pic>
      <p:pic>
        <p:nvPicPr>
          <p:cNvPr id="2097159" name=""/>
          <p:cNvPicPr>
            <a:picLocks/>
          </p:cNvPicPr>
          <p:nvPr/>
        </p:nvPicPr>
        <p:blipFill>
          <a:blip xmlns:r="http://schemas.openxmlformats.org/officeDocument/2006/relationships" r:embed="rId3"/>
          <a:stretch>
            <a:fillRect/>
          </a:stretch>
        </p:blipFill>
        <p:spPr>
          <a:xfrm rot="0">
            <a:off x="3868924" y="2001695"/>
            <a:ext cx="2505746" cy="4454388"/>
          </a:xfrm>
          <a:prstGeom prst="rect"/>
        </p:spPr>
      </p:pic>
      <p:pic>
        <p:nvPicPr>
          <p:cNvPr id="2097160" name=""/>
          <p:cNvPicPr>
            <a:picLocks/>
          </p:cNvPicPr>
          <p:nvPr/>
        </p:nvPicPr>
        <p:blipFill>
          <a:blip xmlns:r="http://schemas.openxmlformats.org/officeDocument/2006/relationships" r:embed="rId4"/>
          <a:stretch>
            <a:fillRect/>
          </a:stretch>
        </p:blipFill>
        <p:spPr>
          <a:xfrm rot="21514086">
            <a:off x="5835088" y="13500720"/>
            <a:ext cx="2269713" cy="4052858"/>
          </a:xfrm>
          <a:prstGeom prst="rect"/>
        </p:spPr>
      </p:pic>
      <p:pic>
        <p:nvPicPr>
          <p:cNvPr id="2097161" name=""/>
          <p:cNvPicPr>
            <a:picLocks/>
          </p:cNvPicPr>
          <p:nvPr/>
        </p:nvPicPr>
        <p:blipFill>
          <a:blip xmlns:r="http://schemas.openxmlformats.org/officeDocument/2006/relationships" r:embed="rId5"/>
          <a:stretch>
            <a:fillRect/>
          </a:stretch>
        </p:blipFill>
        <p:spPr>
          <a:xfrm rot="0">
            <a:off x="6823806" y="2094979"/>
            <a:ext cx="2453271" cy="4361104"/>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96" name="Shape 121"/>
        <p:cNvGrpSpPr/>
        <p:nvPr/>
      </p:nvGrpSpPr>
      <p:grpSpPr>
        <a:xfrm>
          <a:off x="0" y="0"/>
          <a:ext cx="0" cy="0"/>
          <a:chOff x="0" y="0"/>
          <a:chExt cx="0" cy="0"/>
        </a:xfrm>
      </p:grpSpPr>
      <p:sp>
        <p:nvSpPr>
          <p:cNvPr id="1048676" name="Google Shape;122;p24"/>
          <p:cNvSpPr txBox="1"/>
          <p:nvPr/>
        </p:nvSpPr>
        <p:spPr>
          <a:xfrm>
            <a:off x="196463" y="431600"/>
            <a:ext cx="9513075" cy="886367"/>
          </a:xfrm>
          <a:prstGeom prst="rect"/>
          <a:noFill/>
          <a:ln>
            <a:noFill/>
          </a:ln>
        </p:spPr>
        <p:txBody>
          <a:bodyPr anchor="t" anchorCtr="0" bIns="107269" lIns="107269" rIns="107269" spcFirstLastPara="1" tIns="107269" wrap="square">
            <a:spAutoFit/>
          </a:bodyPr>
          <a:p>
            <a:pPr algn="ctr">
              <a:lnSpc>
                <a:spcPct val="115000"/>
              </a:lnSpc>
            </a:pPr>
            <a:r>
              <a:rPr b="1" dirty="0" lang="en-GB">
                <a:solidFill>
                  <a:srgbClr val="434343"/>
                </a:solidFill>
              </a:rPr>
              <a:t>Part 4: Content Creation and </a:t>
            </a:r>
            <a:r>
              <a:rPr b="1" dirty="0" lang="en-GB" err="1">
                <a:solidFill>
                  <a:srgbClr val="434343"/>
                </a:solidFill>
              </a:rPr>
              <a:t>Curation</a:t>
            </a:r>
            <a:r>
              <a:rPr b="1" dirty="0" lang="en-GB">
                <a:solidFill>
                  <a:srgbClr val="434343"/>
                </a:solidFill>
              </a:rPr>
              <a:t> (Post creations, Designs/Video Editing, Ad Campaigns over Social Media and Email Ideation and Creation) </a:t>
            </a:r>
          </a:p>
        </p:txBody>
      </p:sp>
      <p:sp>
        <p:nvSpPr>
          <p:cNvPr id="1048677" name="Google Shape;123;p24"/>
          <p:cNvSpPr txBox="1"/>
          <p:nvPr/>
        </p:nvSpPr>
        <p:spPr>
          <a:xfrm>
            <a:off x="518050" y="2465667"/>
            <a:ext cx="8869900" cy="1382937"/>
          </a:xfrm>
          <a:prstGeom prst="rect"/>
          <a:noFill/>
          <a:ln>
            <a:noFill/>
          </a:ln>
        </p:spPr>
        <p:txBody>
          <a:bodyPr anchor="t" anchorCtr="0" bIns="107269" lIns="107269" rIns="107269" spcFirstLastPara="1" tIns="107269" wrap="square">
            <a:spAutoFit/>
          </a:bodyPr>
          <a:p>
            <a:endParaRPr b="1"/>
          </a:p>
          <a:p>
            <a:pPr indent="-372523" marL="536433">
              <a:buSzPts val="1400"/>
              <a:buChar char="●"/>
            </a:pPr>
            <a:r>
              <a:rPr dirty="0" lang="en-GB"/>
              <a:t>Design Tools Familiarization (use </a:t>
            </a:r>
            <a:r>
              <a:rPr dirty="0" lang="en-GB" err="1"/>
              <a:t>Canva</a:t>
            </a:r>
            <a:r>
              <a:rPr dirty="0" lang="en-GB"/>
              <a:t> for creating visually appealing graphics)</a:t>
            </a:r>
          </a:p>
          <a:p>
            <a:pPr indent="-372523" marL="536433">
              <a:buSzPts val="1400"/>
              <a:buChar char="●"/>
            </a:pPr>
            <a:r>
              <a:rPr b="1" dirty="0" lang="en-GB"/>
              <a:t>Video Creation:</a:t>
            </a:r>
            <a:r>
              <a:rPr dirty="0" lang="en-GB"/>
              <a:t> Utilize VN or any video editor of your choice to create videos related to the chosen topic.</a:t>
            </a:r>
          </a:p>
        </p:txBody>
      </p:sp>
      <p:sp>
        <p:nvSpPr>
          <p:cNvPr id="1048678" name="Google Shape;124;p24"/>
          <p:cNvSpPr txBox="1"/>
          <p:nvPr/>
        </p:nvSpPr>
        <p:spPr>
          <a:xfrm>
            <a:off x="830863" y="1708600"/>
            <a:ext cx="8244275" cy="1527083"/>
          </a:xfrm>
          <a:prstGeom prst="rect"/>
          <a:noFill/>
          <a:ln>
            <a:noFill/>
          </a:ln>
        </p:spPr>
        <p:txBody>
          <a:bodyPr anchor="t" anchorCtr="0" bIns="107269" lIns="107269" rIns="107269" spcFirstLastPara="1" tIns="107269" wrap="square">
            <a:spAutoFit/>
          </a:bodyPr>
          <a:p>
            <a:pPr algn="ctr">
              <a:lnSpc>
                <a:spcPct val="115000"/>
              </a:lnSpc>
            </a:pPr>
            <a:r>
              <a:rPr b="1" dirty="0" sz="3400" lang="en-GB">
                <a:solidFill>
                  <a:srgbClr val="434343"/>
                </a:solidFill>
              </a:rPr>
              <a:t>Designs/Video Editing</a:t>
            </a:r>
            <a:endParaRPr b="1" sz="3400">
              <a:solidFill>
                <a:srgbClr val="434343"/>
              </a:solidFill>
            </a:endParaRPr>
          </a:p>
          <a:p>
            <a:endParaRPr sz="3200"/>
          </a:p>
        </p:txBody>
      </p:sp>
      <p:pic>
        <p:nvPicPr>
          <p:cNvPr id="2097165"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689851" y="3848603"/>
            <a:ext cx="2998817" cy="2447295"/>
          </a:xfrm>
          <a:prstGeom prst="rect"/>
        </p:spPr>
      </p:pic>
      <p:pic>
        <p:nvPicPr>
          <p:cNvPr id="2097166" name=""/>
          <p:cNvPicPr>
            <a:picLocks/>
          </p:cNvPicPr>
          <p:nvPr>
            <a:videoFile r:link="rId1"/>
            <p:extLst>
              <p:ext uri="{DAA4B4D4-6D71-4841-9C94-3DE7FCFB9230}">
                <p14:media xmlns:p14="http://schemas.microsoft.com/office/powerpoint/2010/main" r:embed="rId4"/>
              </p:ext>
            </p:extLst>
          </p:nvPr>
        </p:nvPicPr>
        <p:blipFill>
          <a:blip xmlns:r="http://schemas.openxmlformats.org/officeDocument/2006/relationships" r:embed="rId3"/>
          <a:stretch>
            <a:fillRect/>
          </a:stretch>
        </p:blipFill>
        <p:spPr>
          <a:xfrm rot="0">
            <a:off x="3287653" y="12652382"/>
            <a:ext cx="4578170" cy="4577890"/>
          </a:xfrm>
          <a:prstGeom prst="rect"/>
        </p:spPr>
      </p:pic>
      <p:pic>
        <p:nvPicPr>
          <p:cNvPr id="2097167" name=""/>
          <p:cNvPicPr>
            <a:picLocks/>
          </p:cNvPicPr>
          <p:nvPr/>
        </p:nvPicPr>
        <p:blipFill>
          <a:blip xmlns:r="http://schemas.openxmlformats.org/officeDocument/2006/relationships" r:embed="rId5"/>
          <a:stretch>
            <a:fillRect/>
          </a:stretch>
        </p:blipFill>
        <p:spPr>
          <a:xfrm rot="0">
            <a:off x="4086303" y="4293409"/>
            <a:ext cx="5296361" cy="1417607"/>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65"/>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5"/>
                                        </p:tgtEl>
                                      </p:cBhvr>
                                    </p:cmd>
                                  </p:childTnLst>
                                </p:cTn>
                              </p:par>
                            </p:childTnLst>
                          </p:cTn>
                        </p:par>
                      </p:childTnLst>
                    </p:cTn>
                  </p:par>
                </p:childTnLst>
              </p:cTn>
              <p:nextCondLst>
                <p:cond evt="onClick" delay="0">
                  <p:tgtEl>
                    <p:spTgt spid="2097165"/>
                  </p:tgtEl>
                </p:cond>
              </p:nextCondLst>
            </p:seq>
            <p:seq concurrent="1" nextAc="seek">
              <p:cTn evtFilter="cancelBubble" fill="hold" id="7" nodeType="interactiveSeq" restart="whenNotActive">
                <p:stCondLst>
                  <p:cond evt="onClick" delay="0">
                    <p:tgtEl>
                      <p:spTgt spid="2097166"/>
                    </p:tgtEl>
                  </p:cond>
                </p:stCondLst>
                <p:endSync evt="end" delay="0">
                  <p:rtn val="all"/>
                </p:endSync>
                <p:childTnLst>
                  <p:par>
                    <p:cTn fill="hold" id="8">
                      <p:stCondLst>
                        <p:cond delay="indefinite"/>
                      </p:stCondLst>
                      <p:childTnLst>
                        <p:par>
                          <p:cTn fill="hold" id="9">
                            <p:stCondLst>
                              <p:cond delay="0"/>
                            </p:stCondLst>
                            <p:childTnLst>
                              <p:par>
                                <p:cTn fill="hold" id="10" nodeType="clickEffect" presetClass="mediacall" presetID="1" presetSubtype="0">
                                  <p:stCondLst>
                                    <p:cond delay="0"/>
                                  </p:stCondLst>
                                  <p:childTnLst>
                                    <p:cmd type="call" cmd="playFrom(0.0)">
                                      <p:cBhvr additive="base">
                                        <p:cTn dur="1" fill="hold" id="11"/>
                                        <p:tgtEl>
                                          <p:spTgt spid="2097166"/>
                                        </p:tgtEl>
                                      </p:cBhvr>
                                    </p:cmd>
                                  </p:childTnLst>
                                </p:cTn>
                              </p:par>
                            </p:childTnLst>
                          </p:cTn>
                        </p:par>
                      </p:childTnLst>
                    </p:cTn>
                  </p:par>
                </p:childTnLst>
              </p:cTn>
              <p:nextCondLst>
                <p:cond evt="onClick" delay="0">
                  <p:tgtEl>
                    <p:spTgt spid="2097166"/>
                  </p:tgtEl>
                </p:cond>
              </p:nextCondLst>
            </p:seq>
            <p:video fullScrn="0">
              <p:cMediaNode vol="50000">
                <p:cTn display="1" fill="hold" id="12">
                  <p:stCondLst>
                    <p:cond delay="indefinite"/>
                  </p:stCondLst>
                  <p:endCondLst>
                    <p:cond evt="onNext">
                      <p:tgtEl>
                        <p:sldTgt/>
                      </p:tgtEl>
                    </p:cond>
                    <p:cond evt="onPrev">
                      <p:tgtEl>
                        <p:sldTgt/>
                      </p:tgtEl>
                    </p:cond>
                  </p:endCondLst>
                </p:cTn>
                <p:tgtEl>
                  <p:spTgt spid="2097165"/>
                </p:tgtEl>
              </p:cMediaNode>
            </p:video>
            <p:video fullScrn="0">
              <p:cMediaNode vol="50000">
                <p:cTn display="1" fill="hold" id="13">
                  <p:stCondLst>
                    <p:cond delay="indefinite"/>
                  </p:stCondLst>
                  <p:endCondLst>
                    <p:cond evt="onNext">
                      <p:tgtEl>
                        <p:sldTgt/>
                      </p:tgtEl>
                    </p:cond>
                    <p:cond evt="onPrev">
                      <p:tgtEl>
                        <p:sldTgt/>
                      </p:tgtEl>
                    </p:cond>
                  </p:endCondLst>
                </p:cTn>
                <p:tgtEl>
                  <p:spTgt spid="209716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9" name="Shape 128"/>
        <p:cNvGrpSpPr/>
        <p:nvPr/>
      </p:nvGrpSpPr>
      <p:grpSpPr>
        <a:xfrm>
          <a:off x="0" y="0"/>
          <a:ext cx="0" cy="0"/>
          <a:chOff x="0" y="0"/>
          <a:chExt cx="0" cy="0"/>
        </a:xfrm>
      </p:grpSpPr>
      <p:sp>
        <p:nvSpPr>
          <p:cNvPr id="1048681" name="Google Shape;129;p25"/>
          <p:cNvSpPr txBox="1"/>
          <p:nvPr/>
        </p:nvSpPr>
        <p:spPr>
          <a:xfrm>
            <a:off x="196463" y="431600"/>
            <a:ext cx="9513075" cy="886367"/>
          </a:xfrm>
          <a:prstGeom prst="rect"/>
          <a:noFill/>
          <a:ln>
            <a:noFill/>
          </a:ln>
        </p:spPr>
        <p:txBody>
          <a:bodyPr anchor="t" anchorCtr="0" bIns="107269" lIns="107269" rIns="107269" spcFirstLastPara="1" tIns="107269" wrap="square">
            <a:spAutoFit/>
          </a:bodyPr>
          <a:p>
            <a:pPr algn="ctr">
              <a:lnSpc>
                <a:spcPct val="115000"/>
              </a:lnSpc>
            </a:pPr>
            <a:r>
              <a:rPr b="1" dirty="0" lang="en-GB">
                <a:solidFill>
                  <a:srgbClr val="434343"/>
                </a:solidFill>
              </a:rPr>
              <a:t>Part 4: Content Creation and </a:t>
            </a:r>
            <a:r>
              <a:rPr b="1" dirty="0" lang="en-GB" err="1">
                <a:solidFill>
                  <a:srgbClr val="434343"/>
                </a:solidFill>
              </a:rPr>
              <a:t>Curation</a:t>
            </a:r>
            <a:r>
              <a:rPr b="1" dirty="0" lang="en-GB">
                <a:solidFill>
                  <a:srgbClr val="434343"/>
                </a:solidFill>
              </a:rPr>
              <a:t> (Post creations, Designs/Video Editing, Ad Campaigns over Social Media and Email Ideation and Creation) </a:t>
            </a:r>
          </a:p>
        </p:txBody>
      </p:sp>
      <p:sp>
        <p:nvSpPr>
          <p:cNvPr id="1048682" name="Google Shape;130;p25"/>
          <p:cNvSpPr txBox="1"/>
          <p:nvPr/>
        </p:nvSpPr>
        <p:spPr>
          <a:xfrm>
            <a:off x="582374" y="1830695"/>
            <a:ext cx="8869900" cy="1967137"/>
          </a:xfrm>
          <a:prstGeom prst="rect"/>
          <a:noFill/>
          <a:ln>
            <a:noFill/>
          </a:ln>
        </p:spPr>
        <p:txBody>
          <a:bodyPr anchor="t" anchorCtr="0" bIns="107269" lIns="107269" rIns="107269" spcFirstLastPara="1" tIns="107269" wrap="square">
            <a:spAutoFit/>
          </a:bodyPr>
          <a:p>
            <a:pPr marL="536433"/>
            <a:r>
              <a:rPr b="1" dirty="0" lang="en-GB"/>
              <a:t>Ad Campaigns over Social Media:</a:t>
            </a:r>
            <a:endParaRPr b="1"/>
          </a:p>
          <a:p>
            <a:pPr marL="536433"/>
            <a:endParaRPr b="1"/>
          </a:p>
          <a:p>
            <a:pPr marL="536433"/>
            <a:r>
              <a:rPr dirty="0" lang="en-GB"/>
              <a:t>Come up with 3 ad campaigns each covering one of the mentioned goals: </a:t>
            </a:r>
            <a:r>
              <a:rPr dirty="0" lang="en-GB">
                <a:solidFill>
                  <a:schemeClr val="dk1"/>
                </a:solidFill>
              </a:rPr>
              <a:t>brand awareness, driving website traffic, or generating leads </a:t>
            </a:r>
            <a:r>
              <a:rPr dirty="0" lang="en-US">
                <a:solidFill>
                  <a:schemeClr val="dk1"/>
                </a:solidFill>
              </a:rPr>
              <a:t> </a:t>
            </a:r>
            <a:r>
              <a:rPr dirty="0" lang="en-US">
                <a:solidFill>
                  <a:schemeClr val="dk1"/>
                </a:solidFill>
              </a:rPr>
              <a:t>-</a:t>
            </a:r>
            <a:endParaRPr altLang="en-US" lang="zh-CN"/>
          </a:p>
          <a:p/>
          <a:p>
            <a:pPr marL="536433"/>
          </a:p>
        </p:txBody>
      </p:sp>
      <p:sp>
        <p:nvSpPr>
          <p:cNvPr id="1048683" name="Google Shape;131;p25"/>
          <p:cNvSpPr txBox="1"/>
          <p:nvPr/>
        </p:nvSpPr>
        <p:spPr>
          <a:xfrm>
            <a:off x="747736" y="1257338"/>
            <a:ext cx="8244275" cy="1146717"/>
          </a:xfrm>
          <a:prstGeom prst="rect"/>
          <a:noFill/>
          <a:ln>
            <a:noFill/>
          </a:ln>
        </p:spPr>
        <p:txBody>
          <a:bodyPr anchor="t" anchorCtr="0" bIns="107269" lIns="107269" rIns="107269" spcFirstLastPara="1" tIns="107269" wrap="square">
            <a:spAutoFit/>
          </a:bodyPr>
          <a:p>
            <a:pPr>
              <a:lnSpc>
                <a:spcPct val="115000"/>
              </a:lnSpc>
            </a:pPr>
            <a:r>
              <a:rPr b="1" dirty="0" sz="2500" lang="en-GB">
                <a:solidFill>
                  <a:srgbClr val="434343"/>
                </a:solidFill>
              </a:rPr>
              <a:t>Social Media Ad Campaigns</a:t>
            </a:r>
            <a:endParaRPr b="1" sz="2500">
              <a:solidFill>
                <a:srgbClr val="434343"/>
              </a:solidFill>
            </a:endParaRPr>
          </a:p>
          <a:p>
            <a:endParaRPr sz="2200"/>
          </a:p>
        </p:txBody>
      </p:sp>
      <p:sp>
        <p:nvSpPr>
          <p:cNvPr id="1048684" name="TextBox 4"/>
          <p:cNvSpPr txBox="1"/>
          <p:nvPr/>
        </p:nvSpPr>
        <p:spPr>
          <a:xfrm>
            <a:off x="4205461" y="2799080"/>
            <a:ext cx="5700539" cy="1259841"/>
          </a:xfrm>
          <a:prstGeom prst="rect"/>
          <a:noFill/>
        </p:spPr>
        <p:txBody>
          <a:bodyPr rtlCol="0" wrap="square">
            <a:spAutoFit/>
          </a:bodyPr>
          <a:p>
            <a:r>
              <a:rPr b="1" dirty="0" lang="en-US" err="1" smtClean="0"/>
              <a:t>Haldiram's</a:t>
            </a:r>
            <a:r>
              <a:rPr b="1" dirty="0" lang="en-US" smtClean="0"/>
              <a:t> launches #</a:t>
            </a:r>
            <a:r>
              <a:rPr b="1" dirty="0" lang="en-US" err="1" smtClean="0"/>
              <a:t>MilnekaMeethaBahana</a:t>
            </a:r>
            <a:r>
              <a:rPr b="1" dirty="0" lang="en-US" smtClean="0"/>
              <a:t> </a:t>
            </a:r>
            <a:r>
              <a:rPr b="1" dirty="0" lang="en-US" smtClean="0"/>
              <a:t>campaign</a:t>
            </a:r>
          </a:p>
          <a:p>
            <a:r>
              <a:rPr dirty="0" lang="en-US" err="1" smtClean="0"/>
              <a:t>Haldiram</a:t>
            </a:r>
            <a:r>
              <a:rPr dirty="0" lang="en-US" smtClean="0"/>
              <a:t> launches new campaign – </a:t>
            </a:r>
            <a:r>
              <a:rPr dirty="0" lang="en-US" err="1" smtClean="0"/>
              <a:t>Haldiram’s</a:t>
            </a:r>
            <a:r>
              <a:rPr dirty="0" lang="en-US" smtClean="0"/>
              <a:t> Pack </a:t>
            </a:r>
            <a:r>
              <a:rPr dirty="0" lang="en-US" err="1" smtClean="0"/>
              <a:t>Kiya</a:t>
            </a:r>
            <a:r>
              <a:rPr dirty="0" lang="en-US" smtClean="0"/>
              <a:t> </a:t>
            </a:r>
            <a:r>
              <a:rPr dirty="0" lang="en-US" err="1" smtClean="0"/>
              <a:t>Kya</a:t>
            </a:r>
            <a:r>
              <a:rPr dirty="0" lang="en-US" smtClean="0"/>
              <a:t>?</a:t>
            </a:r>
          </a:p>
          <a:p>
            <a:endParaRPr b="1" dirty="0" lang="en-US" smtClean="0"/>
          </a:p>
          <a:p>
            <a:endParaRPr dirty="0" lang="en-US"/>
          </a:p>
        </p:txBody>
      </p:sp>
      <p:pic>
        <p:nvPicPr>
          <p:cNvPr id="2097162" name=""/>
          <p:cNvPicPr>
            <a:picLocks/>
          </p:cNvPicPr>
          <p:nvPr/>
        </p:nvPicPr>
        <p:blipFill>
          <a:blip xmlns:r="http://schemas.openxmlformats.org/officeDocument/2006/relationships" r:embed="rId1"/>
          <a:stretch>
            <a:fillRect/>
          </a:stretch>
        </p:blipFill>
        <p:spPr>
          <a:xfrm rot="0">
            <a:off x="374023" y="3653784"/>
            <a:ext cx="2867010" cy="2744728"/>
          </a:xfrm>
          <a:prstGeom prst="rect"/>
        </p:spPr>
      </p:pic>
      <p:pic>
        <p:nvPicPr>
          <p:cNvPr id="2097163" name=""/>
          <p:cNvPicPr>
            <a:picLocks/>
          </p:cNvPicPr>
          <p:nvPr/>
        </p:nvPicPr>
        <p:blipFill>
          <a:blip xmlns:r="http://schemas.openxmlformats.org/officeDocument/2006/relationships" r:embed="rId2"/>
          <a:stretch>
            <a:fillRect/>
          </a:stretch>
        </p:blipFill>
        <p:spPr>
          <a:xfrm rot="0">
            <a:off x="3730326" y="3569098"/>
            <a:ext cx="2693206" cy="2955686"/>
          </a:xfrm>
          <a:prstGeom prst="rect"/>
        </p:spPr>
      </p:pic>
      <p:pic>
        <p:nvPicPr>
          <p:cNvPr id="2097164" name=""/>
          <p:cNvPicPr>
            <a:picLocks/>
          </p:cNvPicPr>
          <p:nvPr/>
        </p:nvPicPr>
        <p:blipFill>
          <a:blip xmlns:r="http://schemas.openxmlformats.org/officeDocument/2006/relationships" r:embed="rId3"/>
          <a:stretch>
            <a:fillRect/>
          </a:stretch>
        </p:blipFill>
        <p:spPr>
          <a:xfrm rot="0">
            <a:off x="6644548" y="3652751"/>
            <a:ext cx="3040434" cy="2788379"/>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0" name="Shape 58"/>
        <p:cNvGrpSpPr/>
        <p:nvPr/>
      </p:nvGrpSpPr>
      <p:grpSpPr>
        <a:xfrm>
          <a:off x="0" y="0"/>
          <a:ext cx="0" cy="0"/>
          <a:chOff x="0" y="0"/>
          <a:chExt cx="0" cy="0"/>
        </a:xfrm>
      </p:grpSpPr>
      <p:sp>
        <p:nvSpPr>
          <p:cNvPr id="1048613" name="Google Shape;59;p14"/>
          <p:cNvSpPr txBox="1"/>
          <p:nvPr/>
        </p:nvSpPr>
        <p:spPr>
          <a:xfrm>
            <a:off x="1572688" y="10055904"/>
            <a:ext cx="7285125" cy="1631224"/>
          </a:xfrm>
          <a:prstGeom prst="rect"/>
          <a:noFill/>
          <a:ln>
            <a:noFill/>
          </a:ln>
        </p:spPr>
        <p:txBody>
          <a:bodyPr anchor="t" anchorCtr="0" bIns="107269" lIns="107269" rIns="107269" spcFirstLastPara="1" tIns="107269" wrap="square">
            <a:spAutoFit/>
          </a:bodyPr>
          <a:p>
            <a:pPr algn="ctr">
              <a:lnSpc>
                <a:spcPct val="115000"/>
              </a:lnSpc>
            </a:pPr>
            <a:r>
              <a:rPr b="1" dirty="0" sz="1600" lang="en-US">
                <a:solidFill>
                  <a:srgbClr val="434343"/>
                </a:solidFill>
              </a:rPr>
              <a:t>T</a:t>
            </a:r>
            <a:r>
              <a:rPr b="1" dirty="0" sz="1600" lang="en-US">
                <a:solidFill>
                  <a:srgbClr val="434343"/>
                </a:solidFill>
              </a:rPr>
              <a:t>E</a:t>
            </a:r>
            <a:r>
              <a:rPr b="1" dirty="0" sz="1600" lang="en-US">
                <a:solidFill>
                  <a:srgbClr val="434343"/>
                </a:solidFill>
              </a:rPr>
              <a:t>A</a:t>
            </a:r>
            <a:r>
              <a:rPr b="1" dirty="0" sz="1600" lang="en-US">
                <a:solidFill>
                  <a:srgbClr val="434343"/>
                </a:solidFill>
              </a:rPr>
              <a:t>M</a:t>
            </a:r>
            <a:r>
              <a:rPr b="1" dirty="0" sz="1600" lang="en-US">
                <a:solidFill>
                  <a:srgbClr val="434343"/>
                </a:solidFill>
              </a:rPr>
              <a:t> </a:t>
            </a:r>
            <a:r>
              <a:rPr b="1" dirty="0" sz="1600" lang="en-US">
                <a:solidFill>
                  <a:srgbClr val="434343"/>
                </a:solidFill>
              </a:rPr>
              <a:t> </a:t>
            </a:r>
            <a:r>
              <a:rPr b="1" dirty="0" sz="1600" lang="en-US">
                <a:solidFill>
                  <a:srgbClr val="434343"/>
                </a:solidFill>
              </a:rPr>
              <a:t>M</a:t>
            </a:r>
            <a:r>
              <a:rPr b="1" dirty="0" sz="1600" lang="en-US">
                <a:solidFill>
                  <a:srgbClr val="434343"/>
                </a:solidFill>
              </a:rPr>
              <a:t>E</a:t>
            </a:r>
            <a:r>
              <a:rPr b="1" dirty="0" sz="1600" lang="en-US">
                <a:solidFill>
                  <a:srgbClr val="434343"/>
                </a:solidFill>
              </a:rPr>
              <a:t>MBERS </a:t>
            </a:r>
            <a:r>
              <a:rPr b="1" dirty="0" sz="1600" lang="en-US">
                <a:solidFill>
                  <a:srgbClr val="434343"/>
                </a:solidFill>
              </a:rPr>
              <a:t> </a:t>
            </a:r>
            <a:r>
              <a:rPr b="1" dirty="0" sz="1600" lang="en-US">
                <a:solidFill>
                  <a:srgbClr val="434343"/>
                </a:solidFill>
              </a:rPr>
              <a:t>a</a:t>
            </a:r>
            <a:r>
              <a:rPr b="1" dirty="0" sz="1600" lang="en-US">
                <a:solidFill>
                  <a:srgbClr val="434343"/>
                </a:solidFill>
              </a:rPr>
              <a:t>r</a:t>
            </a:r>
            <a:r>
              <a:rPr b="1" dirty="0" sz="1600" lang="en-US">
                <a:solidFill>
                  <a:srgbClr val="434343"/>
                </a:solidFill>
              </a:rPr>
              <a:t>e</a:t>
            </a:r>
            <a:r>
              <a:rPr b="1" dirty="0" sz="1600" lang="en-US">
                <a:solidFill>
                  <a:srgbClr val="434343"/>
                </a:solidFill>
              </a:rPr>
              <a:t> </a:t>
            </a:r>
            <a:r>
              <a:rPr b="1" dirty="0" sz="1600" lang="en-US">
                <a:solidFill>
                  <a:srgbClr val="434343"/>
                </a:solidFill>
              </a:rPr>
              <a:t> </a:t>
            </a:r>
            <a:r>
              <a:rPr b="1" dirty="0" sz="1600" lang="en-US">
                <a:solidFill>
                  <a:srgbClr val="434343"/>
                </a:solidFill>
              </a:rPr>
              <a:t> </a:t>
            </a:r>
            <a:r>
              <a:rPr b="1" dirty="0" sz="1600" lang="en-US">
                <a:solidFill>
                  <a:srgbClr val="434343"/>
                </a:solidFill>
              </a:rPr>
              <a:t>:</a:t>
            </a:r>
            <a:r>
              <a:rPr b="1" dirty="0" sz="1600" lang="en-US">
                <a:solidFill>
                  <a:srgbClr val="434343"/>
                </a:solidFill>
              </a:rPr>
              <a:t> </a:t>
            </a:r>
            <a:endParaRPr sz="1400"/>
          </a:p>
          <a:p>
            <a:pPr algn="ctr">
              <a:lnSpc>
                <a:spcPct val="115000"/>
              </a:lnSpc>
            </a:pPr>
            <a:r>
              <a:rPr b="1" dirty="0" sz="1600" lang="en-US">
                <a:solidFill>
                  <a:srgbClr val="434343"/>
                </a:solidFill>
              </a:rPr>
              <a:t>1</a:t>
            </a:r>
            <a:r>
              <a:rPr b="1" dirty="0" sz="1600" lang="en-US">
                <a:solidFill>
                  <a:srgbClr val="434343"/>
                </a:solidFill>
              </a:rPr>
              <a:t>.</a:t>
            </a:r>
            <a:r>
              <a:rPr b="1" dirty="0" sz="1600" lang="en-US">
                <a:solidFill>
                  <a:srgbClr val="434343"/>
                </a:solidFill>
              </a:rPr>
              <a:t>)</a:t>
            </a:r>
            <a:r>
              <a:rPr b="1" dirty="0" sz="1600" lang="en-US">
                <a:solidFill>
                  <a:srgbClr val="434343"/>
                </a:solidFill>
              </a:rPr>
              <a:t>. </a:t>
            </a:r>
            <a:r>
              <a:rPr b="1" dirty="0" sz="1600" lang="en-US">
                <a:solidFill>
                  <a:srgbClr val="434343"/>
                </a:solidFill>
              </a:rPr>
              <a:t>T</a:t>
            </a:r>
            <a:r>
              <a:rPr b="1" dirty="0" sz="1600" lang="en-US">
                <a:solidFill>
                  <a:srgbClr val="434343"/>
                </a:solidFill>
              </a:rPr>
              <a:t>i</a:t>
            </a:r>
            <a:r>
              <a:rPr b="1" dirty="0" sz="1600" lang="en-US">
                <a:solidFill>
                  <a:srgbClr val="434343"/>
                </a:solidFill>
              </a:rPr>
              <a:t>r</a:t>
            </a:r>
            <a:r>
              <a:rPr b="1" dirty="0" sz="1600" lang="en-US">
                <a:solidFill>
                  <a:srgbClr val="434343"/>
                </a:solidFill>
              </a:rPr>
              <a:t>u</a:t>
            </a:r>
            <a:r>
              <a:rPr b="1" dirty="0" sz="1600" lang="en-US">
                <a:solidFill>
                  <a:srgbClr val="434343"/>
                </a:solidFill>
              </a:rPr>
              <a:t>n</a:t>
            </a:r>
            <a:r>
              <a:rPr b="1" dirty="0" sz="1600" lang="en-US">
                <a:solidFill>
                  <a:srgbClr val="434343"/>
                </a:solidFill>
              </a:rPr>
              <a:t>agari</a:t>
            </a:r>
            <a:r>
              <a:rPr b="1" dirty="0" sz="1600" lang="en-US">
                <a:solidFill>
                  <a:srgbClr val="434343"/>
                </a:solidFill>
              </a:rPr>
              <a:t> </a:t>
            </a:r>
            <a:r>
              <a:rPr b="1" dirty="0" sz="1600" lang="en-US">
                <a:solidFill>
                  <a:srgbClr val="434343"/>
                </a:solidFill>
              </a:rPr>
              <a:t> </a:t>
            </a:r>
            <a:r>
              <a:rPr b="1" dirty="0" sz="1600" lang="en-US">
                <a:solidFill>
                  <a:srgbClr val="434343"/>
                </a:solidFill>
              </a:rPr>
              <a:t>c</a:t>
            </a:r>
            <a:r>
              <a:rPr b="1" dirty="0" sz="1600" lang="en-US">
                <a:solidFill>
                  <a:srgbClr val="434343"/>
                </a:solidFill>
              </a:rPr>
              <a:t>h</a:t>
            </a:r>
            <a:r>
              <a:rPr b="1" dirty="0" sz="1600" lang="en-US">
                <a:solidFill>
                  <a:srgbClr val="434343"/>
                </a:solidFill>
              </a:rPr>
              <a:t>a</a:t>
            </a:r>
            <a:r>
              <a:rPr b="1" dirty="0" sz="1600" lang="en-US">
                <a:solidFill>
                  <a:srgbClr val="434343"/>
                </a:solidFill>
              </a:rPr>
              <a:t>i</a:t>
            </a:r>
            <a:r>
              <a:rPr b="1" dirty="0" sz="1600" lang="en-US">
                <a:solidFill>
                  <a:srgbClr val="434343"/>
                </a:solidFill>
              </a:rPr>
              <a:t>t</a:t>
            </a:r>
            <a:r>
              <a:rPr b="1" dirty="0" sz="1600" lang="en-US">
                <a:solidFill>
                  <a:srgbClr val="434343"/>
                </a:solidFill>
              </a:rPr>
              <a:t>Anya </a:t>
            </a:r>
            <a:r>
              <a:rPr b="1" dirty="0" sz="1600" lang="en-US">
                <a:solidFill>
                  <a:srgbClr val="434343"/>
                </a:solidFill>
              </a:rPr>
              <a:t>v</a:t>
            </a:r>
            <a:r>
              <a:rPr b="1" dirty="0" sz="1600" lang="en-US">
                <a:solidFill>
                  <a:srgbClr val="434343"/>
                </a:solidFill>
              </a:rPr>
              <a:t>a</a:t>
            </a:r>
            <a:r>
              <a:rPr b="1" dirty="0" sz="1600" lang="en-US">
                <a:solidFill>
                  <a:srgbClr val="434343"/>
                </a:solidFill>
              </a:rPr>
              <a:t>s</a:t>
            </a:r>
            <a:r>
              <a:rPr b="1" dirty="0" sz="1600" lang="en-US">
                <a:solidFill>
                  <a:srgbClr val="434343"/>
                </a:solidFill>
              </a:rPr>
              <a:t>a</a:t>
            </a:r>
            <a:r>
              <a:rPr b="1" dirty="0" sz="1600" lang="en-US">
                <a:solidFill>
                  <a:srgbClr val="434343"/>
                </a:solidFill>
              </a:rPr>
              <a:t>n</a:t>
            </a:r>
            <a:r>
              <a:rPr b="1" dirty="0" sz="1600" lang="en-US">
                <a:solidFill>
                  <a:srgbClr val="434343"/>
                </a:solidFill>
              </a:rPr>
              <a:t>t</a:t>
            </a:r>
            <a:r>
              <a:rPr b="1" dirty="0" sz="1600" lang="en-US">
                <a:solidFill>
                  <a:srgbClr val="434343"/>
                </a:solidFill>
              </a:rPr>
              <a:t>h</a:t>
            </a:r>
            <a:r>
              <a:rPr b="1" dirty="0" sz="1600" lang="en-US">
                <a:solidFill>
                  <a:srgbClr val="434343"/>
                </a:solidFill>
              </a:rPr>
              <a:t> </a:t>
            </a:r>
            <a:r>
              <a:rPr b="1" dirty="0" sz="1600" lang="en-US">
                <a:solidFill>
                  <a:srgbClr val="434343"/>
                </a:solidFill>
              </a:rPr>
              <a:t> </a:t>
            </a:r>
            <a:r>
              <a:rPr b="1" dirty="0" sz="1600" lang="en-US">
                <a:solidFill>
                  <a:srgbClr val="434343"/>
                </a:solidFill>
              </a:rPr>
              <a:t> </a:t>
            </a:r>
            <a:r>
              <a:rPr b="1" dirty="0" sz="1600" lang="en-US">
                <a:solidFill>
                  <a:srgbClr val="434343"/>
                </a:solidFill>
              </a:rPr>
              <a:t>:</a:t>
            </a:r>
            <a:r>
              <a:rPr b="1" dirty="0" sz="1600" lang="en-US">
                <a:solidFill>
                  <a:srgbClr val="434343"/>
                </a:solidFill>
              </a:rPr>
              <a:t> </a:t>
            </a:r>
            <a:r>
              <a:rPr b="1" dirty="0" sz="1600" lang="en-US">
                <a:solidFill>
                  <a:srgbClr val="434343"/>
                </a:solidFill>
              </a:rPr>
              <a:t> </a:t>
            </a:r>
            <a:r>
              <a:rPr b="1" dirty="0" sz="1600" lang="en-US">
                <a:solidFill>
                  <a:srgbClr val="434343"/>
                </a:solidFill>
              </a:rPr>
              <a:t> </a:t>
            </a:r>
            <a:r>
              <a:rPr b="1" dirty="0" sz="1600" lang="en-US">
                <a:solidFill>
                  <a:srgbClr val="434343"/>
                </a:solidFill>
              </a:rPr>
              <a:t>7</a:t>
            </a:r>
            <a:r>
              <a:rPr b="1" dirty="0" sz="1600" lang="en-US">
                <a:solidFill>
                  <a:srgbClr val="434343"/>
                </a:solidFill>
              </a:rPr>
              <a:t>2</a:t>
            </a:r>
            <a:r>
              <a:rPr b="1" dirty="0" sz="1600" lang="en-US">
                <a:solidFill>
                  <a:srgbClr val="434343"/>
                </a:solidFill>
              </a:rPr>
              <a:t>0</a:t>
            </a:r>
            <a:r>
              <a:rPr b="1" dirty="0" sz="1600" lang="en-US">
                <a:solidFill>
                  <a:srgbClr val="434343"/>
                </a:solidFill>
              </a:rPr>
              <a:t>1</a:t>
            </a:r>
            <a:r>
              <a:rPr b="1" dirty="0" sz="1600" lang="en-US">
                <a:solidFill>
                  <a:srgbClr val="434343"/>
                </a:solidFill>
              </a:rPr>
              <a:t>3</a:t>
            </a:r>
            <a:r>
              <a:rPr b="1" dirty="0" sz="1600" lang="en-US">
                <a:solidFill>
                  <a:srgbClr val="434343"/>
                </a:solidFill>
              </a:rPr>
              <a:t>1</a:t>
            </a:r>
            <a:r>
              <a:rPr b="1" dirty="0" sz="1600" lang="en-US">
                <a:solidFill>
                  <a:srgbClr val="434343"/>
                </a:solidFill>
              </a:rPr>
              <a:t>6</a:t>
            </a:r>
            <a:r>
              <a:rPr b="1" dirty="0" sz="1600" lang="en-US">
                <a:solidFill>
                  <a:srgbClr val="434343"/>
                </a:solidFill>
              </a:rPr>
              <a:t>0</a:t>
            </a:r>
            <a:r>
              <a:rPr b="1" dirty="0" sz="1600" lang="en-US">
                <a:solidFill>
                  <a:srgbClr val="434343"/>
                </a:solidFill>
              </a:rPr>
              <a:t>5</a:t>
            </a:r>
            <a:r>
              <a:rPr b="1" dirty="0" sz="1600" lang="en-US">
                <a:solidFill>
                  <a:srgbClr val="434343"/>
                </a:solidFill>
              </a:rPr>
              <a:t>2</a:t>
            </a:r>
            <a:r>
              <a:rPr b="1" dirty="0" sz="1600" lang="en-US">
                <a:solidFill>
                  <a:srgbClr val="434343"/>
                </a:solidFill>
              </a:rPr>
              <a:t>4</a:t>
            </a:r>
            <a:r>
              <a:rPr b="1" dirty="0" sz="1600" lang="en-US">
                <a:solidFill>
                  <a:srgbClr val="434343"/>
                </a:solidFill>
              </a:rPr>
              <a:t>2</a:t>
            </a:r>
            <a:r>
              <a:rPr b="1" dirty="0" sz="1600" lang="en-US">
                <a:solidFill>
                  <a:srgbClr val="434343"/>
                </a:solidFill>
              </a:rPr>
              <a:t> </a:t>
            </a:r>
            <a:r>
              <a:rPr b="1" dirty="0" sz="1600" lang="en-US">
                <a:solidFill>
                  <a:srgbClr val="434343"/>
                </a:solidFill>
              </a:rPr>
              <a:t> </a:t>
            </a:r>
            <a:r>
              <a:rPr b="1" dirty="0" sz="1600" lang="en-US">
                <a:solidFill>
                  <a:srgbClr val="434343"/>
                </a:solidFill>
              </a:rPr>
              <a:t>(</a:t>
            </a:r>
            <a:r>
              <a:rPr b="1" dirty="0" sz="1600" lang="en-US">
                <a:solidFill>
                  <a:srgbClr val="434343"/>
                </a:solidFill>
              </a:rPr>
              <a:t> </a:t>
            </a:r>
            <a:r>
              <a:rPr b="1" dirty="0" sz="1600" lang="en-US">
                <a:solidFill>
                  <a:srgbClr val="434343"/>
                </a:solidFill>
              </a:rPr>
              <a:t>T</a:t>
            </a:r>
            <a:r>
              <a:rPr b="1" dirty="0" sz="1600" lang="en-US">
                <a:solidFill>
                  <a:srgbClr val="434343"/>
                </a:solidFill>
              </a:rPr>
              <a:t>e</a:t>
            </a:r>
            <a:r>
              <a:rPr b="1" dirty="0" sz="1600" lang="en-US">
                <a:solidFill>
                  <a:srgbClr val="434343"/>
                </a:solidFill>
              </a:rPr>
              <a:t>a</a:t>
            </a:r>
            <a:r>
              <a:rPr b="1" dirty="0" sz="1600" lang="en-US">
                <a:solidFill>
                  <a:srgbClr val="434343"/>
                </a:solidFill>
              </a:rPr>
              <a:t>m</a:t>
            </a:r>
            <a:r>
              <a:rPr b="1" dirty="0" sz="1600" lang="en-US">
                <a:solidFill>
                  <a:srgbClr val="434343"/>
                </a:solidFill>
              </a:rPr>
              <a:t> </a:t>
            </a:r>
            <a:r>
              <a:rPr b="1" dirty="0" sz="1600" lang="en-US">
                <a:solidFill>
                  <a:srgbClr val="434343"/>
                </a:solidFill>
              </a:rPr>
              <a:t>l</a:t>
            </a:r>
            <a:r>
              <a:rPr b="1" dirty="0" sz="1600" lang="en-US">
                <a:solidFill>
                  <a:srgbClr val="434343"/>
                </a:solidFill>
              </a:rPr>
              <a:t>e</a:t>
            </a:r>
            <a:r>
              <a:rPr b="1" dirty="0" sz="1600" lang="en-US">
                <a:solidFill>
                  <a:srgbClr val="434343"/>
                </a:solidFill>
              </a:rPr>
              <a:t>a</a:t>
            </a:r>
            <a:r>
              <a:rPr b="1" dirty="0" sz="1600" lang="en-US">
                <a:solidFill>
                  <a:srgbClr val="434343"/>
                </a:solidFill>
              </a:rPr>
              <a:t>d</a:t>
            </a:r>
            <a:r>
              <a:rPr b="1" dirty="0" sz="1600" lang="en-US">
                <a:solidFill>
                  <a:srgbClr val="434343"/>
                </a:solidFill>
              </a:rPr>
              <a:t>e</a:t>
            </a:r>
            <a:r>
              <a:rPr b="1" dirty="0" sz="1600" lang="en-US">
                <a:solidFill>
                  <a:srgbClr val="434343"/>
                </a:solidFill>
              </a:rPr>
              <a:t>r</a:t>
            </a:r>
            <a:r>
              <a:rPr b="1" dirty="0" sz="1600" lang="en-US">
                <a:solidFill>
                  <a:srgbClr val="434343"/>
                </a:solidFill>
              </a:rPr>
              <a:t>)</a:t>
            </a:r>
            <a:r>
              <a:rPr b="1" dirty="0" sz="1600" lang="en-US">
                <a:solidFill>
                  <a:srgbClr val="434343"/>
                </a:solidFill>
              </a:rPr>
              <a:t> </a:t>
            </a:r>
            <a:endParaRPr sz="1400"/>
          </a:p>
          <a:p>
            <a:pPr algn="ctr">
              <a:lnSpc>
                <a:spcPct val="115000"/>
              </a:lnSpc>
            </a:pPr>
            <a:r>
              <a:rPr sz="1200" lang="en-US"/>
              <a:t>2.</a:t>
            </a:r>
            <a:r>
              <a:rPr sz="1200" lang="en-US"/>
              <a:t>)</a:t>
            </a:r>
            <a:r>
              <a:rPr sz="1200" lang="en-US"/>
              <a:t> </a:t>
            </a:r>
            <a:r>
              <a:rPr sz="1200" lang="en-US"/>
              <a:t> </a:t>
            </a:r>
            <a:r>
              <a:rPr sz="1200" lang="en-US"/>
              <a:t>L</a:t>
            </a:r>
            <a:r>
              <a:rPr sz="1200" lang="en-US"/>
              <a:t>a</a:t>
            </a:r>
            <a:r>
              <a:rPr sz="1200" lang="en-US"/>
              <a:t>k</a:t>
            </a:r>
            <a:r>
              <a:rPr sz="1200" lang="en-US"/>
              <a:t>k</a:t>
            </a:r>
            <a:r>
              <a:rPr sz="1200" lang="en-US"/>
              <a:t>a</a:t>
            </a:r>
            <a:r>
              <a:rPr sz="1200" lang="en-US"/>
              <a:t>r</a:t>
            </a:r>
            <a:r>
              <a:rPr sz="1200" lang="en-US"/>
              <a:t>a</a:t>
            </a:r>
            <a:r>
              <a:rPr sz="1200" lang="en-US"/>
              <a:t>j</a:t>
            </a:r>
            <a:r>
              <a:rPr sz="1200" lang="en-US"/>
              <a:t>u</a:t>
            </a:r>
            <a:r>
              <a:rPr sz="1200" lang="en-US"/>
              <a:t> </a:t>
            </a:r>
            <a:r>
              <a:rPr sz="1200" lang="en-US"/>
              <a:t>r</a:t>
            </a:r>
            <a:r>
              <a:rPr sz="1200" lang="en-US"/>
              <a:t>e</a:t>
            </a:r>
            <a:r>
              <a:rPr sz="1200" lang="en-US"/>
              <a:t>s</a:t>
            </a:r>
            <a:r>
              <a:rPr sz="1200" lang="en-US"/>
              <a:t>h</a:t>
            </a:r>
            <a:r>
              <a:rPr sz="1200" lang="en-US"/>
              <a:t>a</a:t>
            </a:r>
            <a:r>
              <a:rPr sz="1200" lang="en-US"/>
              <a:t> </a:t>
            </a:r>
            <a:r>
              <a:rPr sz="1200" lang="en-US"/>
              <a:t>Abhishek </a:t>
            </a:r>
            <a:r>
              <a:rPr sz="1200" lang="en-US"/>
              <a:t> </a:t>
            </a:r>
            <a:r>
              <a:rPr sz="1200" lang="en-US"/>
              <a:t> </a:t>
            </a:r>
            <a:r>
              <a:rPr sz="1200" lang="en-US"/>
              <a:t> </a:t>
            </a:r>
            <a:r>
              <a:rPr sz="1200" lang="en-US"/>
              <a:t>:</a:t>
            </a:r>
            <a:r>
              <a:rPr sz="1200" lang="en-US"/>
              <a:t> </a:t>
            </a:r>
            <a:r>
              <a:rPr sz="1200" lang="en-US"/>
              <a:t> </a:t>
            </a:r>
            <a:r>
              <a:rPr sz="1200" lang="en-US"/>
              <a:t> </a:t>
            </a:r>
            <a:r>
              <a:rPr sz="1200" lang="en-US"/>
              <a:t> </a:t>
            </a:r>
            <a:r>
              <a:rPr sz="1200" lang="en-US"/>
              <a:t> </a:t>
            </a:r>
            <a:r>
              <a:rPr sz="1200" lang="en-US"/>
              <a:t> </a:t>
            </a:r>
            <a:r>
              <a:rPr sz="1200" lang="en-US"/>
              <a:t> </a:t>
            </a:r>
            <a:r>
              <a:rPr sz="1200" lang="en-US"/>
              <a:t> </a:t>
            </a:r>
            <a:r>
              <a:rPr sz="1200" lang="en-US"/>
              <a:t> </a:t>
            </a:r>
            <a:r>
              <a:rPr sz="1200" lang="en-US"/>
              <a:t> </a:t>
            </a:r>
            <a:r>
              <a:rPr sz="1200" lang="en-US"/>
              <a:t> </a:t>
            </a:r>
            <a:endParaRPr sz="1100"/>
          </a:p>
          <a:p>
            <a:pPr algn="ctr">
              <a:lnSpc>
                <a:spcPct val="115000"/>
              </a:lnSpc>
            </a:pPr>
            <a:r>
              <a:rPr sz="1200" lang="en-US"/>
              <a:t>3</a:t>
            </a:r>
            <a:r>
              <a:rPr sz="1200" lang="en-US"/>
              <a:t>.</a:t>
            </a:r>
            <a:r>
              <a:rPr sz="1200" lang="en-US"/>
              <a:t>)</a:t>
            </a:r>
            <a:r>
              <a:rPr sz="1200" lang="en-US"/>
              <a:t> </a:t>
            </a:r>
            <a:r>
              <a:rPr sz="1200" lang="en-US"/>
              <a:t>R</a:t>
            </a:r>
            <a:r>
              <a:rPr sz="1200" lang="en-US"/>
              <a:t>o</a:t>
            </a:r>
            <a:r>
              <a:rPr sz="1200" lang="en-US"/>
              <a:t>n</a:t>
            </a:r>
            <a:r>
              <a:rPr sz="1200" lang="en-US"/>
              <a:t>g</a:t>
            </a:r>
            <a:r>
              <a:rPr sz="1200" lang="en-US"/>
              <a:t>a</a:t>
            </a:r>
            <a:r>
              <a:rPr sz="1200" lang="en-US"/>
              <a:t>l</a:t>
            </a:r>
            <a:r>
              <a:rPr sz="1200" lang="en-US"/>
              <a:t>a</a:t>
            </a:r>
            <a:r>
              <a:rPr sz="1200" lang="en-US"/>
              <a:t> </a:t>
            </a:r>
            <a:r>
              <a:rPr sz="1200" lang="en-US"/>
              <a:t> </a:t>
            </a:r>
            <a:r>
              <a:rPr sz="1200" lang="en-US"/>
              <a:t>sudheer </a:t>
            </a:r>
            <a:r>
              <a:rPr sz="1200" lang="en-US"/>
              <a:t> </a:t>
            </a:r>
            <a:r>
              <a:rPr sz="1200" lang="en-US"/>
              <a:t>:</a:t>
            </a:r>
            <a:r>
              <a:rPr sz="1200" lang="en-US"/>
              <a:t> </a:t>
            </a:r>
            <a:r>
              <a:rPr sz="1200" lang="en-US"/>
              <a:t> 720131605236</a:t>
            </a:r>
            <a:endParaRPr sz="1100"/>
          </a:p>
          <a:p>
            <a:pPr algn="ctr">
              <a:lnSpc>
                <a:spcPct val="115000"/>
              </a:lnSpc>
            </a:pPr>
            <a:r>
              <a:rPr sz="1200" lang="en-US"/>
              <a:t>4</a:t>
            </a:r>
            <a:r>
              <a:rPr sz="1200" lang="en-US"/>
              <a:t>.</a:t>
            </a:r>
            <a:r>
              <a:rPr sz="1200" lang="en-US"/>
              <a:t>)</a:t>
            </a:r>
            <a:r>
              <a:rPr sz="1200" lang="en-US"/>
              <a:t> RokkamSaiGeeta</a:t>
            </a:r>
            <a:r>
              <a:rPr sz="1200" lang="en-US"/>
              <a:t> </a:t>
            </a:r>
            <a:r>
              <a:rPr sz="1200" lang="en-US"/>
              <a:t> </a:t>
            </a:r>
            <a:r>
              <a:rPr sz="1200" lang="en-US"/>
              <a:t>:</a:t>
            </a:r>
            <a:r>
              <a:rPr sz="1200" lang="en-US"/>
              <a:t> </a:t>
            </a:r>
            <a:r>
              <a:rPr sz="1200" lang="en-US"/>
              <a:t> </a:t>
            </a:r>
            <a:r>
              <a:rPr sz="1200" lang="en-US"/>
              <a:t> </a:t>
            </a:r>
            <a:r>
              <a:rPr sz="1200" lang="en-US"/>
              <a:t>720131605235</a:t>
            </a:r>
            <a:endParaRPr sz="1400"/>
          </a:p>
        </p:txBody>
      </p:sp>
      <p:sp>
        <p:nvSpPr>
          <p:cNvPr id="1048772" name=""/>
          <p:cNvSpPr txBox="1"/>
          <p:nvPr/>
        </p:nvSpPr>
        <p:spPr>
          <a:xfrm>
            <a:off x="3976713" y="7939332"/>
            <a:ext cx="4000000" cy="599440"/>
          </a:xfrm>
          <a:prstGeom prst="rect"/>
        </p:spPr>
        <p:txBody>
          <a:bodyPr rtlCol="0" wrap="square">
            <a:spAutoFit/>
          </a:bodyPr>
          <a:p>
            <a:r>
              <a:rPr sz="2800" lang="en-US">
                <a:solidFill>
                  <a:srgbClr val="000000"/>
                </a:solidFill>
              </a:rPr>
              <a:t/>
            </a:r>
            <a:endParaRPr sz="2800" lang="en-US">
              <a:solidFill>
                <a:srgbClr val="000000"/>
              </a:solidFill>
            </a:endParaRPr>
          </a:p>
        </p:txBody>
      </p:sp>
      <p:sp>
        <p:nvSpPr>
          <p:cNvPr id="1048773" name=""/>
          <p:cNvSpPr txBox="1"/>
          <p:nvPr/>
        </p:nvSpPr>
        <p:spPr>
          <a:xfrm>
            <a:off x="3062908" y="14147396"/>
            <a:ext cx="4572000" cy="1107440"/>
          </a:xfrm>
          <a:prstGeom prst="rect"/>
        </p:spPr>
        <p:txBody>
          <a:bodyPr rtlCol="0" wrap="square">
            <a:spAutoFit/>
          </a:bodyPr>
          <a:p>
            <a:r>
              <a:rPr sz="2800" lang="en-US">
                <a:solidFill>
                  <a:srgbClr val="000000"/>
                </a:solidFill>
              </a:rPr>
              <a:t>RokkamSaiGeeta,
Regd num- 720131605235</a:t>
            </a:r>
            <a:endParaRPr sz="2800" lang="en-US">
              <a:solidFill>
                <a:srgbClr val="000000"/>
              </a:solidFill>
            </a:endParaRPr>
          </a:p>
        </p:txBody>
      </p:sp>
      <p:sp>
        <p:nvSpPr>
          <p:cNvPr id="1048774" name=""/>
          <p:cNvSpPr txBox="1"/>
          <p:nvPr/>
        </p:nvSpPr>
        <p:spPr>
          <a:xfrm>
            <a:off x="800323" y="1386368"/>
            <a:ext cx="7838487" cy="2758441"/>
          </a:xfrm>
          <a:prstGeom prst="rect"/>
        </p:spPr>
        <p:txBody>
          <a:bodyPr rtlCol="0" wrap="square">
            <a:spAutoFit/>
          </a:bodyPr>
          <a:p>
            <a:r>
              <a:rPr sz="2400" lang="en-US">
                <a:solidFill>
                  <a:srgbClr val="000000"/>
                </a:solidFill>
              </a:rPr>
              <a:t>T</a:t>
            </a:r>
            <a:r>
              <a:rPr sz="2400" lang="en-US">
                <a:solidFill>
                  <a:srgbClr val="000000"/>
                </a:solidFill>
              </a:rPr>
              <a:t>H</a:t>
            </a:r>
            <a:r>
              <a:rPr sz="2400" lang="en-US">
                <a:solidFill>
                  <a:srgbClr val="000000"/>
                </a:solidFill>
              </a:rPr>
              <a:t>E</a:t>
            </a:r>
            <a:r>
              <a:rPr sz="2400" lang="en-US">
                <a:solidFill>
                  <a:srgbClr val="000000"/>
                </a:solidFill>
              </a:rPr>
              <a:t> </a:t>
            </a:r>
            <a:r>
              <a:rPr sz="2400" lang="en-US">
                <a:solidFill>
                  <a:srgbClr val="000000"/>
                </a:solidFill>
              </a:rPr>
              <a:t>T</a:t>
            </a:r>
            <a:r>
              <a:rPr sz="2400" lang="en-US">
                <a:solidFill>
                  <a:srgbClr val="000000"/>
                </a:solidFill>
              </a:rPr>
              <a:t>E</a:t>
            </a:r>
            <a:r>
              <a:rPr sz="2400" lang="en-US">
                <a:solidFill>
                  <a:srgbClr val="000000"/>
                </a:solidFill>
              </a:rPr>
              <a:t>A</a:t>
            </a:r>
            <a:r>
              <a:rPr sz="2400" lang="en-US">
                <a:solidFill>
                  <a:srgbClr val="000000"/>
                </a:solidFill>
              </a:rPr>
              <a:t>M</a:t>
            </a:r>
            <a:r>
              <a:rPr sz="2400" lang="en-US">
                <a:solidFill>
                  <a:srgbClr val="000000"/>
                </a:solidFill>
              </a:rPr>
              <a:t> </a:t>
            </a:r>
            <a:r>
              <a:rPr sz="2400" lang="en-US">
                <a:solidFill>
                  <a:srgbClr val="000000"/>
                </a:solidFill>
              </a:rPr>
              <a:t> </a:t>
            </a:r>
            <a:r>
              <a:rPr sz="2400" lang="en-US">
                <a:solidFill>
                  <a:srgbClr val="000000"/>
                </a:solidFill>
              </a:rPr>
              <a:t>M</a:t>
            </a:r>
            <a:r>
              <a:rPr sz="2400" lang="en-US">
                <a:solidFill>
                  <a:srgbClr val="000000"/>
                </a:solidFill>
              </a:rPr>
              <a:t>E</a:t>
            </a:r>
            <a:r>
              <a:rPr sz="2400" lang="en-US">
                <a:solidFill>
                  <a:srgbClr val="000000"/>
                </a:solidFill>
              </a:rPr>
              <a:t>M</a:t>
            </a:r>
            <a:r>
              <a:rPr sz="2400" lang="en-US">
                <a:solidFill>
                  <a:srgbClr val="000000"/>
                </a:solidFill>
              </a:rPr>
              <a:t>B</a:t>
            </a:r>
            <a:r>
              <a:rPr sz="2400" lang="en-US">
                <a:solidFill>
                  <a:srgbClr val="000000"/>
                </a:solidFill>
              </a:rPr>
              <a:t>ERS</a:t>
            </a:r>
            <a:r>
              <a:rPr sz="2400" lang="en-US">
                <a:solidFill>
                  <a:srgbClr val="000000"/>
                </a:solidFill>
              </a:rPr>
              <a:t> </a:t>
            </a:r>
            <a:r>
              <a:rPr sz="2400" lang="en-US">
                <a:solidFill>
                  <a:srgbClr val="000000"/>
                </a:solidFill>
              </a:rPr>
              <a:t> </a:t>
            </a:r>
            <a:r>
              <a:rPr sz="2400" lang="en-US">
                <a:solidFill>
                  <a:srgbClr val="000000"/>
                </a:solidFill>
              </a:rPr>
              <a:t>A</a:t>
            </a:r>
            <a:r>
              <a:rPr sz="2400" lang="en-US">
                <a:solidFill>
                  <a:srgbClr val="000000"/>
                </a:solidFill>
              </a:rPr>
              <a:t>R</a:t>
            </a:r>
            <a:r>
              <a:rPr sz="2400" lang="en-US">
                <a:solidFill>
                  <a:srgbClr val="000000"/>
                </a:solidFill>
              </a:rPr>
              <a:t>E</a:t>
            </a:r>
            <a:r>
              <a:rPr sz="2400" lang="en-US">
                <a:solidFill>
                  <a:srgbClr val="000000"/>
                </a:solidFill>
              </a:rPr>
              <a:t> </a:t>
            </a:r>
            <a:r>
              <a:rPr sz="2400" lang="en-US">
                <a:solidFill>
                  <a:srgbClr val="000000"/>
                </a:solidFill>
              </a:rPr>
              <a:t> </a:t>
            </a:r>
            <a:r>
              <a:rPr sz="2400" lang="en-US">
                <a:solidFill>
                  <a:srgbClr val="000000"/>
                </a:solidFill>
              </a:rPr>
              <a:t>:</a:t>
            </a:r>
            <a:r>
              <a:rPr sz="2400" lang="en-US">
                <a:solidFill>
                  <a:srgbClr val="000000"/>
                </a:solidFill>
              </a:rPr>
              <a:t> </a:t>
            </a:r>
            <a:endParaRPr sz="2000" lang="en-US">
              <a:solidFill>
                <a:srgbClr val="000000"/>
              </a:solidFill>
            </a:endParaRPr>
          </a:p>
          <a:p>
            <a:r>
              <a:rPr sz="2400" lang="en-US">
                <a:solidFill>
                  <a:srgbClr val="000000"/>
                </a:solidFill>
              </a:rPr>
              <a:t>1</a:t>
            </a:r>
            <a:r>
              <a:rPr sz="2400" lang="en-US">
                <a:solidFill>
                  <a:srgbClr val="000000"/>
                </a:solidFill>
              </a:rPr>
              <a:t>.</a:t>
            </a:r>
            <a:r>
              <a:rPr sz="2400" lang="en-US">
                <a:solidFill>
                  <a:srgbClr val="000000"/>
                </a:solidFill>
              </a:rPr>
              <a:t>)</a:t>
            </a:r>
            <a:r>
              <a:rPr sz="2400" lang="en-US">
                <a:solidFill>
                  <a:srgbClr val="000000"/>
                </a:solidFill>
              </a:rPr>
              <a:t> </a:t>
            </a:r>
            <a:r>
              <a:rPr sz="2400" lang="en-US">
                <a:solidFill>
                  <a:srgbClr val="000000"/>
                </a:solidFill>
              </a:rPr>
              <a:t>T</a:t>
            </a:r>
            <a:r>
              <a:rPr sz="2400" lang="en-US">
                <a:solidFill>
                  <a:srgbClr val="000000"/>
                </a:solidFill>
              </a:rPr>
              <a:t>i</a:t>
            </a:r>
            <a:r>
              <a:rPr sz="2400" lang="en-US">
                <a:solidFill>
                  <a:srgbClr val="000000"/>
                </a:solidFill>
              </a:rPr>
              <a:t>r</a:t>
            </a:r>
            <a:r>
              <a:rPr sz="2400" lang="en-US">
                <a:solidFill>
                  <a:srgbClr val="000000"/>
                </a:solidFill>
              </a:rPr>
              <a:t>u</a:t>
            </a:r>
            <a:r>
              <a:rPr sz="2400" lang="en-US">
                <a:solidFill>
                  <a:srgbClr val="000000"/>
                </a:solidFill>
              </a:rPr>
              <a:t>n</a:t>
            </a:r>
            <a:r>
              <a:rPr sz="2400" lang="en-US">
                <a:solidFill>
                  <a:srgbClr val="000000"/>
                </a:solidFill>
              </a:rPr>
              <a:t>agari </a:t>
            </a:r>
            <a:r>
              <a:rPr sz="2400" lang="en-US">
                <a:solidFill>
                  <a:srgbClr val="000000"/>
                </a:solidFill>
              </a:rPr>
              <a:t> </a:t>
            </a:r>
            <a:r>
              <a:rPr sz="2400" lang="en-US">
                <a:solidFill>
                  <a:srgbClr val="000000"/>
                </a:solidFill>
              </a:rPr>
              <a:t>c</a:t>
            </a:r>
            <a:r>
              <a:rPr sz="2400" lang="en-US">
                <a:solidFill>
                  <a:srgbClr val="000000"/>
                </a:solidFill>
              </a:rPr>
              <a:t>h</a:t>
            </a:r>
            <a:r>
              <a:rPr sz="2400" lang="en-US">
                <a:solidFill>
                  <a:srgbClr val="000000"/>
                </a:solidFill>
              </a:rPr>
              <a:t>a</a:t>
            </a:r>
            <a:r>
              <a:rPr sz="2400" lang="en-US">
                <a:solidFill>
                  <a:srgbClr val="000000"/>
                </a:solidFill>
              </a:rPr>
              <a:t>i</a:t>
            </a:r>
            <a:r>
              <a:rPr sz="2400" lang="en-US">
                <a:solidFill>
                  <a:srgbClr val="000000"/>
                </a:solidFill>
              </a:rPr>
              <a:t>t</a:t>
            </a:r>
            <a:r>
              <a:rPr sz="2400" lang="en-US">
                <a:solidFill>
                  <a:srgbClr val="000000"/>
                </a:solidFill>
              </a:rPr>
              <a:t>anya </a:t>
            </a:r>
            <a:r>
              <a:rPr sz="2400" lang="en-US">
                <a:solidFill>
                  <a:srgbClr val="000000"/>
                </a:solidFill>
              </a:rPr>
              <a:t>v</a:t>
            </a:r>
            <a:r>
              <a:rPr sz="2400" lang="en-US">
                <a:solidFill>
                  <a:srgbClr val="000000"/>
                </a:solidFill>
              </a:rPr>
              <a:t>a</a:t>
            </a:r>
            <a:r>
              <a:rPr sz="2400" lang="en-US">
                <a:solidFill>
                  <a:srgbClr val="000000"/>
                </a:solidFill>
              </a:rPr>
              <a:t>s</a:t>
            </a:r>
            <a:r>
              <a:rPr sz="2400" lang="en-US">
                <a:solidFill>
                  <a:srgbClr val="000000"/>
                </a:solidFill>
              </a:rPr>
              <a:t>a</a:t>
            </a:r>
            <a:r>
              <a:rPr sz="2400" lang="en-US">
                <a:solidFill>
                  <a:srgbClr val="000000"/>
                </a:solidFill>
              </a:rPr>
              <a:t>n</a:t>
            </a:r>
            <a:r>
              <a:rPr sz="2400" lang="en-US">
                <a:solidFill>
                  <a:srgbClr val="000000"/>
                </a:solidFill>
              </a:rPr>
              <a:t>t</a:t>
            </a:r>
            <a:r>
              <a:rPr sz="2400" lang="en-US">
                <a:solidFill>
                  <a:srgbClr val="000000"/>
                </a:solidFill>
              </a:rPr>
              <a:t>h</a:t>
            </a:r>
            <a:r>
              <a:rPr sz="2400" lang="en-US">
                <a:solidFill>
                  <a:srgbClr val="000000"/>
                </a:solidFill>
              </a:rPr>
              <a:t> </a:t>
            </a:r>
            <a:r>
              <a:rPr sz="2400" lang="en-US">
                <a:solidFill>
                  <a:srgbClr val="000000"/>
                </a:solidFill>
              </a:rPr>
              <a:t> </a:t>
            </a:r>
            <a:r>
              <a:rPr sz="2400" lang="en-US">
                <a:solidFill>
                  <a:srgbClr val="000000"/>
                </a:solidFill>
              </a:rPr>
              <a:t>:</a:t>
            </a:r>
            <a:r>
              <a:rPr sz="2400" lang="en-US">
                <a:solidFill>
                  <a:srgbClr val="000000"/>
                </a:solidFill>
              </a:rPr>
              <a:t> </a:t>
            </a:r>
            <a:r>
              <a:rPr sz="2400" lang="en-US">
                <a:solidFill>
                  <a:srgbClr val="000000"/>
                </a:solidFill>
              </a:rPr>
              <a:t> </a:t>
            </a:r>
            <a:r>
              <a:rPr sz="2400" lang="en-US">
                <a:solidFill>
                  <a:srgbClr val="000000"/>
                </a:solidFill>
              </a:rPr>
              <a:t>7</a:t>
            </a:r>
            <a:r>
              <a:rPr sz="2400" lang="en-US">
                <a:solidFill>
                  <a:srgbClr val="000000"/>
                </a:solidFill>
              </a:rPr>
              <a:t>2</a:t>
            </a:r>
            <a:r>
              <a:rPr sz="2400" lang="en-US">
                <a:solidFill>
                  <a:srgbClr val="000000"/>
                </a:solidFill>
              </a:rPr>
              <a:t>0</a:t>
            </a:r>
            <a:r>
              <a:rPr sz="2400" lang="en-US">
                <a:solidFill>
                  <a:srgbClr val="000000"/>
                </a:solidFill>
              </a:rPr>
              <a:t>1</a:t>
            </a:r>
            <a:r>
              <a:rPr sz="2400" lang="en-US">
                <a:solidFill>
                  <a:srgbClr val="000000"/>
                </a:solidFill>
              </a:rPr>
              <a:t>3</a:t>
            </a:r>
            <a:r>
              <a:rPr sz="2400" lang="en-US">
                <a:solidFill>
                  <a:srgbClr val="000000"/>
                </a:solidFill>
              </a:rPr>
              <a:t>1</a:t>
            </a:r>
            <a:r>
              <a:rPr sz="2400" lang="en-US">
                <a:solidFill>
                  <a:srgbClr val="000000"/>
                </a:solidFill>
              </a:rPr>
              <a:t>6</a:t>
            </a:r>
            <a:r>
              <a:rPr sz="2400" lang="en-US">
                <a:solidFill>
                  <a:srgbClr val="000000"/>
                </a:solidFill>
              </a:rPr>
              <a:t>0</a:t>
            </a:r>
            <a:r>
              <a:rPr sz="2400" lang="en-US">
                <a:solidFill>
                  <a:srgbClr val="000000"/>
                </a:solidFill>
              </a:rPr>
              <a:t>5</a:t>
            </a:r>
            <a:r>
              <a:rPr sz="2400" lang="en-US">
                <a:solidFill>
                  <a:srgbClr val="000000"/>
                </a:solidFill>
              </a:rPr>
              <a:t>2</a:t>
            </a:r>
            <a:r>
              <a:rPr sz="2400" lang="en-US">
                <a:solidFill>
                  <a:srgbClr val="000000"/>
                </a:solidFill>
              </a:rPr>
              <a:t>4</a:t>
            </a:r>
            <a:r>
              <a:rPr sz="2400" lang="en-US">
                <a:solidFill>
                  <a:srgbClr val="000000"/>
                </a:solidFill>
              </a:rPr>
              <a:t>2</a:t>
            </a:r>
            <a:r>
              <a:rPr sz="2400" lang="en-US">
                <a:solidFill>
                  <a:srgbClr val="000000"/>
                </a:solidFill>
              </a:rPr>
              <a:t> </a:t>
            </a:r>
            <a:r>
              <a:rPr sz="2400" lang="en-US">
                <a:solidFill>
                  <a:srgbClr val="000000"/>
                </a:solidFill>
              </a:rPr>
              <a:t> </a:t>
            </a:r>
            <a:r>
              <a:rPr sz="2400" lang="en-US">
                <a:solidFill>
                  <a:srgbClr val="000000"/>
                </a:solidFill>
              </a:rPr>
              <a:t>(</a:t>
            </a:r>
            <a:r>
              <a:rPr sz="2400" lang="en-US">
                <a:solidFill>
                  <a:srgbClr val="000000"/>
                </a:solidFill>
              </a:rPr>
              <a:t> </a:t>
            </a:r>
            <a:r>
              <a:rPr sz="2400" lang="en-US">
                <a:solidFill>
                  <a:srgbClr val="000000"/>
                </a:solidFill>
              </a:rPr>
              <a:t>T</a:t>
            </a:r>
            <a:r>
              <a:rPr sz="2400" lang="en-US">
                <a:solidFill>
                  <a:srgbClr val="000000"/>
                </a:solidFill>
              </a:rPr>
              <a:t>e</a:t>
            </a:r>
            <a:r>
              <a:rPr sz="2400" lang="en-US">
                <a:solidFill>
                  <a:srgbClr val="000000"/>
                </a:solidFill>
              </a:rPr>
              <a:t>a</a:t>
            </a:r>
            <a:r>
              <a:rPr sz="2400" lang="en-US">
                <a:solidFill>
                  <a:srgbClr val="000000"/>
                </a:solidFill>
              </a:rPr>
              <a:t>m</a:t>
            </a:r>
            <a:r>
              <a:rPr sz="2400" lang="en-US">
                <a:solidFill>
                  <a:srgbClr val="000000"/>
                </a:solidFill>
              </a:rPr>
              <a:t> </a:t>
            </a:r>
            <a:r>
              <a:rPr sz="2400" lang="en-US">
                <a:solidFill>
                  <a:srgbClr val="000000"/>
                </a:solidFill>
              </a:rPr>
              <a:t>l</a:t>
            </a:r>
            <a:r>
              <a:rPr sz="2400" lang="en-US">
                <a:solidFill>
                  <a:srgbClr val="000000"/>
                </a:solidFill>
              </a:rPr>
              <a:t>e</a:t>
            </a:r>
            <a:r>
              <a:rPr sz="2400" lang="en-US">
                <a:solidFill>
                  <a:srgbClr val="000000"/>
                </a:solidFill>
              </a:rPr>
              <a:t>a</a:t>
            </a:r>
            <a:r>
              <a:rPr sz="2400" lang="en-US">
                <a:solidFill>
                  <a:srgbClr val="000000"/>
                </a:solidFill>
              </a:rPr>
              <a:t>d</a:t>
            </a:r>
            <a:r>
              <a:rPr sz="2400" lang="en-US">
                <a:solidFill>
                  <a:srgbClr val="000000"/>
                </a:solidFill>
              </a:rPr>
              <a:t>e</a:t>
            </a:r>
            <a:r>
              <a:rPr sz="2400" lang="en-US">
                <a:solidFill>
                  <a:srgbClr val="000000"/>
                </a:solidFill>
              </a:rPr>
              <a:t>r</a:t>
            </a:r>
            <a:r>
              <a:rPr sz="2400" lang="en-US">
                <a:solidFill>
                  <a:srgbClr val="000000"/>
                </a:solidFill>
              </a:rPr>
              <a:t> </a:t>
            </a:r>
            <a:r>
              <a:rPr sz="2400" lang="en-US">
                <a:solidFill>
                  <a:srgbClr val="000000"/>
                </a:solidFill>
              </a:rPr>
              <a:t>)</a:t>
            </a:r>
            <a:endParaRPr sz="2000" lang="en-US">
              <a:solidFill>
                <a:srgbClr val="000000"/>
              </a:solidFill>
            </a:endParaRPr>
          </a:p>
          <a:p>
            <a:r>
              <a:rPr sz="2400" lang="en-US">
                <a:solidFill>
                  <a:srgbClr val="000000"/>
                </a:solidFill>
              </a:rPr>
              <a:t>2</a:t>
            </a:r>
            <a:r>
              <a:rPr sz="2400" lang="en-US">
                <a:solidFill>
                  <a:srgbClr val="000000"/>
                </a:solidFill>
              </a:rPr>
              <a:t>.</a:t>
            </a:r>
            <a:r>
              <a:rPr sz="2400" lang="en-US">
                <a:solidFill>
                  <a:srgbClr val="000000"/>
                </a:solidFill>
              </a:rPr>
              <a:t>)</a:t>
            </a:r>
            <a:r>
              <a:rPr sz="2400" lang="en-US">
                <a:solidFill>
                  <a:srgbClr val="000000"/>
                </a:solidFill>
              </a:rPr>
              <a:t> </a:t>
            </a:r>
            <a:r>
              <a:rPr sz="2400" lang="en-US">
                <a:solidFill>
                  <a:srgbClr val="000000"/>
                </a:solidFill>
              </a:rPr>
              <a:t>L</a:t>
            </a:r>
            <a:r>
              <a:rPr sz="2400" lang="en-US">
                <a:solidFill>
                  <a:srgbClr val="000000"/>
                </a:solidFill>
              </a:rPr>
              <a:t>a</a:t>
            </a:r>
            <a:r>
              <a:rPr sz="2400" lang="en-US">
                <a:solidFill>
                  <a:srgbClr val="000000"/>
                </a:solidFill>
              </a:rPr>
              <a:t>k</a:t>
            </a:r>
            <a:r>
              <a:rPr sz="2400" lang="en-US">
                <a:solidFill>
                  <a:srgbClr val="000000"/>
                </a:solidFill>
              </a:rPr>
              <a:t>k</a:t>
            </a:r>
            <a:r>
              <a:rPr sz="2400" lang="en-US">
                <a:solidFill>
                  <a:srgbClr val="000000"/>
                </a:solidFill>
              </a:rPr>
              <a:t>a</a:t>
            </a:r>
            <a:r>
              <a:rPr sz="2400" lang="en-US">
                <a:solidFill>
                  <a:srgbClr val="000000"/>
                </a:solidFill>
              </a:rPr>
              <a:t>r</a:t>
            </a:r>
            <a:r>
              <a:rPr sz="2400" lang="en-US">
                <a:solidFill>
                  <a:srgbClr val="000000"/>
                </a:solidFill>
              </a:rPr>
              <a:t>a</a:t>
            </a:r>
            <a:r>
              <a:rPr sz="2400" lang="en-US">
                <a:solidFill>
                  <a:srgbClr val="000000"/>
                </a:solidFill>
              </a:rPr>
              <a:t>j</a:t>
            </a:r>
            <a:r>
              <a:rPr sz="2400" lang="en-US">
                <a:solidFill>
                  <a:srgbClr val="000000"/>
                </a:solidFill>
              </a:rPr>
              <a:t>u</a:t>
            </a:r>
            <a:r>
              <a:rPr sz="2400" lang="en-US">
                <a:solidFill>
                  <a:srgbClr val="000000"/>
                </a:solidFill>
              </a:rPr>
              <a:t> </a:t>
            </a:r>
            <a:r>
              <a:rPr sz="2400" lang="en-US">
                <a:solidFill>
                  <a:srgbClr val="000000"/>
                </a:solidFill>
              </a:rPr>
              <a:t>r</a:t>
            </a:r>
            <a:r>
              <a:rPr sz="2400" lang="en-US">
                <a:solidFill>
                  <a:srgbClr val="000000"/>
                </a:solidFill>
              </a:rPr>
              <a:t>e</a:t>
            </a:r>
            <a:r>
              <a:rPr sz="2400" lang="en-US">
                <a:solidFill>
                  <a:srgbClr val="000000"/>
                </a:solidFill>
              </a:rPr>
              <a:t>s</a:t>
            </a:r>
            <a:r>
              <a:rPr sz="2400" lang="en-US">
                <a:solidFill>
                  <a:srgbClr val="000000"/>
                </a:solidFill>
              </a:rPr>
              <a:t>h</a:t>
            </a:r>
            <a:r>
              <a:rPr sz="2400" lang="en-US">
                <a:solidFill>
                  <a:srgbClr val="000000"/>
                </a:solidFill>
              </a:rPr>
              <a:t>a</a:t>
            </a:r>
            <a:r>
              <a:rPr sz="2400" lang="en-US">
                <a:solidFill>
                  <a:srgbClr val="000000"/>
                </a:solidFill>
              </a:rPr>
              <a:t> </a:t>
            </a:r>
            <a:r>
              <a:rPr sz="2400" lang="en-US">
                <a:solidFill>
                  <a:srgbClr val="000000"/>
                </a:solidFill>
              </a:rPr>
              <a:t>Abhishek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a:t>
            </a:r>
            <a:r>
              <a:rPr sz="2400" lang="en-US">
                <a:solidFill>
                  <a:srgbClr val="000000"/>
                </a:solidFill>
              </a:rPr>
              <a:t> </a:t>
            </a:r>
            <a:r>
              <a:rPr sz="2400" lang="en-US">
                <a:solidFill>
                  <a:srgbClr val="000000"/>
                </a:solidFill>
              </a:rPr>
              <a:t> </a:t>
            </a:r>
            <a:r>
              <a:rPr sz="2400" lang="en-US">
                <a:solidFill>
                  <a:srgbClr val="000000"/>
                </a:solidFill>
              </a:rPr>
              <a:t>720131605234</a:t>
            </a:r>
            <a:endParaRPr sz="2000" lang="en-US">
              <a:solidFill>
                <a:srgbClr val="000000"/>
              </a:solidFill>
            </a:endParaRPr>
          </a:p>
          <a:p>
            <a:r>
              <a:rPr sz="2400" lang="en-US">
                <a:solidFill>
                  <a:srgbClr val="000000"/>
                </a:solidFill>
              </a:rPr>
              <a:t>3</a:t>
            </a:r>
            <a:r>
              <a:rPr sz="2400" lang="en-US">
                <a:solidFill>
                  <a:srgbClr val="000000"/>
                </a:solidFill>
              </a:rPr>
              <a:t>.</a:t>
            </a:r>
            <a:r>
              <a:rPr sz="2400" lang="en-US">
                <a:solidFill>
                  <a:srgbClr val="000000"/>
                </a:solidFill>
              </a:rPr>
              <a:t>)</a:t>
            </a:r>
            <a:r>
              <a:rPr sz="2400" lang="en-US">
                <a:solidFill>
                  <a:srgbClr val="000000"/>
                </a:solidFill>
              </a:rPr>
              <a:t> </a:t>
            </a:r>
            <a:r>
              <a:rPr sz="2400" lang="en-US">
                <a:solidFill>
                  <a:srgbClr val="000000"/>
                </a:solidFill>
              </a:rPr>
              <a:t>R</a:t>
            </a:r>
            <a:r>
              <a:rPr sz="2400" lang="en-US">
                <a:solidFill>
                  <a:srgbClr val="000000"/>
                </a:solidFill>
              </a:rPr>
              <a:t>o</a:t>
            </a:r>
            <a:r>
              <a:rPr sz="2400" lang="en-US">
                <a:solidFill>
                  <a:srgbClr val="000000"/>
                </a:solidFill>
              </a:rPr>
              <a:t>n</a:t>
            </a:r>
            <a:r>
              <a:rPr sz="2400" lang="en-US">
                <a:solidFill>
                  <a:srgbClr val="000000"/>
                </a:solidFill>
              </a:rPr>
              <a:t>g</a:t>
            </a:r>
            <a:r>
              <a:rPr sz="2400" lang="en-US">
                <a:solidFill>
                  <a:srgbClr val="000000"/>
                </a:solidFill>
              </a:rPr>
              <a:t>a</a:t>
            </a:r>
            <a:r>
              <a:rPr sz="2400" lang="en-US">
                <a:solidFill>
                  <a:srgbClr val="000000"/>
                </a:solidFill>
              </a:rPr>
              <a:t>l</a:t>
            </a:r>
            <a:r>
              <a:rPr sz="2400" lang="en-US">
                <a:solidFill>
                  <a:srgbClr val="000000"/>
                </a:solidFill>
              </a:rPr>
              <a:t>a</a:t>
            </a:r>
            <a:r>
              <a:rPr sz="2400" lang="en-US">
                <a:solidFill>
                  <a:srgbClr val="000000"/>
                </a:solidFill>
              </a:rPr>
              <a:t> </a:t>
            </a:r>
            <a:r>
              <a:rPr sz="2400" lang="en-US">
                <a:solidFill>
                  <a:srgbClr val="000000"/>
                </a:solidFill>
              </a:rPr>
              <a:t> </a:t>
            </a:r>
            <a:r>
              <a:rPr sz="2400" lang="en-US">
                <a:solidFill>
                  <a:srgbClr val="000000"/>
                </a:solidFill>
              </a:rPr>
              <a:t>S</a:t>
            </a:r>
            <a:r>
              <a:rPr sz="2400" lang="en-US">
                <a:solidFill>
                  <a:srgbClr val="000000"/>
                </a:solidFill>
              </a:rPr>
              <a:t>u</a:t>
            </a:r>
            <a:r>
              <a:rPr sz="2400" lang="en-US">
                <a:solidFill>
                  <a:srgbClr val="000000"/>
                </a:solidFill>
              </a:rPr>
              <a:t>d</a:t>
            </a:r>
            <a:r>
              <a:rPr sz="2400" lang="en-US">
                <a:solidFill>
                  <a:srgbClr val="000000"/>
                </a:solidFill>
              </a:rPr>
              <a:t>h</a:t>
            </a:r>
            <a:r>
              <a:rPr sz="2400" lang="en-US">
                <a:solidFill>
                  <a:srgbClr val="000000"/>
                </a:solidFill>
              </a:rPr>
              <a:t>e</a:t>
            </a:r>
            <a:r>
              <a:rPr sz="2400" lang="en-US">
                <a:solidFill>
                  <a:srgbClr val="000000"/>
                </a:solidFill>
              </a:rPr>
              <a:t>e</a:t>
            </a:r>
            <a:r>
              <a:rPr sz="2400" lang="en-US">
                <a:solidFill>
                  <a:srgbClr val="000000"/>
                </a:solidFill>
              </a:rPr>
              <a:t>r</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720131605236</a:t>
            </a:r>
            <a:endParaRPr sz="2000" lang="en-US">
              <a:solidFill>
                <a:srgbClr val="000000"/>
              </a:solidFill>
            </a:endParaRPr>
          </a:p>
          <a:p>
            <a:r>
              <a:rPr sz="2400" lang="en-US">
                <a:solidFill>
                  <a:srgbClr val="000000"/>
                </a:solidFill>
              </a:rPr>
              <a:t>4</a:t>
            </a:r>
            <a:r>
              <a:rPr sz="2400" lang="en-US">
                <a:solidFill>
                  <a:srgbClr val="000000"/>
                </a:solidFill>
              </a:rPr>
              <a:t>.</a:t>
            </a:r>
            <a:r>
              <a:rPr sz="2400" lang="en-US">
                <a:solidFill>
                  <a:srgbClr val="000000"/>
                </a:solidFill>
              </a:rPr>
              <a:t>)</a:t>
            </a:r>
            <a:r>
              <a:rPr sz="2400" lang="en-US">
                <a:solidFill>
                  <a:srgbClr val="000000"/>
                </a:solidFill>
              </a:rPr>
              <a:t> Rokkam</a:t>
            </a:r>
            <a:r>
              <a:rPr sz="2400" lang="en-US">
                <a:solidFill>
                  <a:srgbClr val="000000"/>
                </a:solidFill>
              </a:rPr>
              <a:t> </a:t>
            </a:r>
            <a:r>
              <a:rPr sz="2400" lang="en-US">
                <a:solidFill>
                  <a:srgbClr val="000000"/>
                </a:solidFill>
              </a:rPr>
              <a:t> </a:t>
            </a:r>
            <a:r>
              <a:rPr sz="2400" lang="en-US">
                <a:solidFill>
                  <a:srgbClr val="000000"/>
                </a:solidFill>
              </a:rPr>
              <a:t>SaiGeeta</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a:t>
            </a:r>
            <a:r>
              <a:rPr sz="2400" lang="en-US">
                <a:solidFill>
                  <a:srgbClr val="000000"/>
                </a:solidFill>
              </a:rPr>
              <a:t>. </a:t>
            </a:r>
            <a:r>
              <a:rPr sz="2400" lang="en-US">
                <a:solidFill>
                  <a:srgbClr val="000000"/>
                </a:solidFill>
              </a:rPr>
              <a:t> </a:t>
            </a:r>
            <a:r>
              <a:rPr sz="2400" lang="en-US">
                <a:solidFill>
                  <a:srgbClr val="000000"/>
                </a:solidFill>
              </a:rPr>
              <a:t> </a:t>
            </a:r>
            <a:r>
              <a:rPr sz="2400" lang="en-US">
                <a:solidFill>
                  <a:srgbClr val="000000"/>
                </a:solidFill>
              </a:rPr>
              <a:t>720131605235</a:t>
            </a:r>
            <a:endParaRPr sz="2800" lang="en-US">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08" name=""/>
          <p:cNvSpPr txBox="1"/>
          <p:nvPr/>
        </p:nvSpPr>
        <p:spPr>
          <a:xfrm>
            <a:off x="362359" y="658998"/>
            <a:ext cx="5648545" cy="599440"/>
          </a:xfrm>
          <a:prstGeom prst="rect"/>
        </p:spPr>
        <p:txBody>
          <a:bodyPr rtlCol="0" wrap="square">
            <a:spAutoFit/>
          </a:bodyPr>
          <a:p>
            <a:r>
              <a:rPr b="1" dirty="0" sz="2800" lang="en-GB">
                <a:solidFill>
                  <a:srgbClr val="434343"/>
                </a:solidFill>
              </a:rPr>
              <a:t>Social Media Ad Campaigns</a:t>
            </a:r>
            <a:r>
              <a:rPr b="1" dirty="0" sz="2800" lang="en-US">
                <a:solidFill>
                  <a:srgbClr val="434343"/>
                </a:solidFill>
              </a:rPr>
              <a:t> </a:t>
            </a:r>
            <a:r>
              <a:rPr b="1" dirty="0" sz="2800" lang="en-US">
                <a:solidFill>
                  <a:srgbClr val="434343"/>
                </a:solidFill>
              </a:rPr>
              <a:t>:</a:t>
            </a:r>
            <a:r>
              <a:rPr b="1" dirty="0" sz="2800" lang="en-US">
                <a:solidFill>
                  <a:srgbClr val="434343"/>
                </a:solidFill>
              </a:rPr>
              <a:t> </a:t>
            </a:r>
            <a:r>
              <a:rPr sz="2800" lang="en-US">
                <a:solidFill>
                  <a:srgbClr val="000000"/>
                </a:solidFill>
              </a:rPr>
              <a:t/>
            </a:r>
            <a:endParaRPr sz="2800" lang="en-US">
              <a:solidFill>
                <a:srgbClr val="000000"/>
              </a:solidFill>
            </a:endParaRPr>
          </a:p>
        </p:txBody>
      </p:sp>
      <p:sp>
        <p:nvSpPr>
          <p:cNvPr id="1048609" name=""/>
          <p:cNvSpPr txBox="1"/>
          <p:nvPr/>
        </p:nvSpPr>
        <p:spPr>
          <a:xfrm>
            <a:off x="3186632" y="8835621"/>
            <a:ext cx="4000000" cy="599440"/>
          </a:xfrm>
          <a:prstGeom prst="rect"/>
        </p:spPr>
        <p:txBody>
          <a:bodyPr rtlCol="0" wrap="square">
            <a:spAutoFit/>
          </a:bodyPr>
          <a:p>
            <a:endParaRPr sz="2800" lang="en-US">
              <a:solidFill>
                <a:srgbClr val="000000"/>
              </a:solidFill>
            </a:endParaRPr>
          </a:p>
        </p:txBody>
      </p:sp>
      <p:pic>
        <p:nvPicPr>
          <p:cNvPr id="2097152" name=""/>
          <p:cNvPicPr>
            <a:picLocks/>
          </p:cNvPicPr>
          <p:nvPr/>
        </p:nvPicPr>
        <p:blipFill>
          <a:blip xmlns:r="http://schemas.openxmlformats.org/officeDocument/2006/relationships" r:embed="rId1"/>
          <a:stretch>
            <a:fillRect/>
          </a:stretch>
        </p:blipFill>
        <p:spPr>
          <a:xfrm rot="14077">
            <a:off x="639459" y="1979023"/>
            <a:ext cx="3815642" cy="3093098"/>
          </a:xfrm>
          <a:prstGeom prst="rect"/>
        </p:spPr>
      </p:pic>
      <p:pic>
        <p:nvPicPr>
          <p:cNvPr id="2097153" name=""/>
          <p:cNvPicPr>
            <a:picLocks/>
          </p:cNvPicPr>
          <p:nvPr/>
        </p:nvPicPr>
        <p:blipFill>
          <a:blip xmlns:r="http://schemas.openxmlformats.org/officeDocument/2006/relationships" r:embed="rId2"/>
          <a:stretch>
            <a:fillRect/>
          </a:stretch>
        </p:blipFill>
        <p:spPr>
          <a:xfrm rot="0">
            <a:off x="5123432" y="1971224"/>
            <a:ext cx="3811852" cy="3228598"/>
          </a:xfrm>
          <a:prstGeom prst="rec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2" name="Shape 135"/>
        <p:cNvGrpSpPr/>
        <p:nvPr/>
      </p:nvGrpSpPr>
      <p:grpSpPr>
        <a:xfrm>
          <a:off x="0" y="0"/>
          <a:ext cx="0" cy="0"/>
          <a:chOff x="0" y="0"/>
          <a:chExt cx="0" cy="0"/>
        </a:xfrm>
      </p:grpSpPr>
      <p:sp>
        <p:nvSpPr>
          <p:cNvPr id="1048603" name="Google Shape;136;p26"/>
          <p:cNvSpPr txBox="1"/>
          <p:nvPr/>
        </p:nvSpPr>
        <p:spPr>
          <a:xfrm>
            <a:off x="196463" y="431600"/>
            <a:ext cx="9513075" cy="886367"/>
          </a:xfrm>
          <a:prstGeom prst="rect"/>
          <a:noFill/>
          <a:ln>
            <a:noFill/>
          </a:ln>
        </p:spPr>
        <p:txBody>
          <a:bodyPr anchor="t" anchorCtr="0" bIns="107269" lIns="107269" rIns="107269" spcFirstLastPara="1" tIns="107269" wrap="square">
            <a:spAutoFit/>
          </a:bodyPr>
          <a:p>
            <a:pPr algn="ctr">
              <a:lnSpc>
                <a:spcPct val="115000"/>
              </a:lnSpc>
            </a:pPr>
            <a:r>
              <a:rPr b="1" dirty="0" lang="en-GB">
                <a:solidFill>
                  <a:srgbClr val="434343"/>
                </a:solidFill>
              </a:rPr>
              <a:t>Part 4: Content Creation and </a:t>
            </a:r>
            <a:r>
              <a:rPr b="1" dirty="0" lang="en-GB" err="1">
                <a:solidFill>
                  <a:srgbClr val="434343"/>
                </a:solidFill>
              </a:rPr>
              <a:t>Curation</a:t>
            </a:r>
            <a:r>
              <a:rPr b="1" dirty="0" lang="en-GB">
                <a:solidFill>
                  <a:srgbClr val="434343"/>
                </a:solidFill>
              </a:rPr>
              <a:t> (Post creations, Designs/Video Editing, Ad Campaigns over Social Media and Email Ideation and Creation) </a:t>
            </a:r>
          </a:p>
        </p:txBody>
      </p:sp>
      <p:sp>
        <p:nvSpPr>
          <p:cNvPr id="1048604" name="Google Shape;137;p26"/>
          <p:cNvSpPr txBox="1"/>
          <p:nvPr/>
        </p:nvSpPr>
        <p:spPr>
          <a:xfrm>
            <a:off x="470548" y="1164783"/>
            <a:ext cx="8869900" cy="1967139"/>
          </a:xfrm>
          <a:prstGeom prst="rect"/>
          <a:noFill/>
          <a:ln>
            <a:noFill/>
          </a:ln>
        </p:spPr>
        <p:txBody>
          <a:bodyPr anchor="t" anchorCtr="0" bIns="107269" lIns="107269" rIns="107269" spcFirstLastPara="1" tIns="107269" wrap="square">
            <a:spAutoFit/>
          </a:bodyPr>
          <a:p>
            <a:pPr marL="536433"/>
            <a:r>
              <a:rPr b="1" dirty="0" lang="en-GB"/>
              <a:t>For every campaign clearly define:</a:t>
            </a:r>
            <a:endParaRPr b="1"/>
          </a:p>
          <a:p>
            <a:pPr indent="-372523" marL="536433">
              <a:buSzPts val="1400"/>
              <a:buChar char="●"/>
            </a:pPr>
            <a:r>
              <a:rPr b="1" dirty="0" lang="en-GB"/>
              <a:t>Advertising Goals:</a:t>
            </a:r>
            <a:r>
              <a:rPr dirty="0" lang="en-GB"/>
              <a:t> increasing brand awareness, driving website traffic, or generating leads.</a:t>
            </a:r>
          </a:p>
          <a:p>
            <a:pPr indent="-372523" marL="536433">
              <a:buSzPts val="1400"/>
              <a:buChar char="●"/>
            </a:pPr>
            <a:r>
              <a:rPr b="1" dirty="0" lang="en-GB"/>
              <a:t>Audience Targeting:</a:t>
            </a:r>
            <a:r>
              <a:rPr dirty="0" lang="en-GB"/>
              <a:t> Define the target audience for the ad campaigns based on demographics, interests, and </a:t>
            </a:r>
            <a:r>
              <a:rPr dirty="0" lang="en-GB" err="1"/>
              <a:t>behavior</a:t>
            </a:r>
            <a:r>
              <a:rPr dirty="0" lang="en-GB"/>
              <a:t>.</a:t>
            </a:r>
          </a:p>
          <a:p>
            <a:pPr indent="-372523" marL="536433">
              <a:buSzPts val="1400"/>
              <a:buChar char="●"/>
            </a:pPr>
            <a:r>
              <a:rPr b="1" dirty="0" lang="en-GB"/>
              <a:t>Ad Creation:</a:t>
            </a:r>
            <a:r>
              <a:rPr dirty="0" lang="en-GB"/>
              <a:t> Create visually appealing ad </a:t>
            </a:r>
            <a:r>
              <a:rPr dirty="0" lang="en-GB" err="1"/>
              <a:t>creatives</a:t>
            </a:r>
            <a:r>
              <a:rPr dirty="0" lang="en-GB"/>
              <a:t>, compelling ad copy and relevant call-to-action.</a:t>
            </a:r>
          </a:p>
          <a:p>
            <a:pPr marL="536433"/>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46" name="Shape 141"/>
        <p:cNvGrpSpPr/>
        <p:nvPr/>
      </p:nvGrpSpPr>
      <p:grpSpPr>
        <a:xfrm>
          <a:off x="0" y="0"/>
          <a:ext cx="0" cy="0"/>
          <a:chOff x="0" y="0"/>
          <a:chExt cx="0" cy="0"/>
        </a:xfrm>
      </p:grpSpPr>
      <p:sp>
        <p:nvSpPr>
          <p:cNvPr id="1048588" name="Google Shape;142;p27"/>
          <p:cNvSpPr txBox="1"/>
          <p:nvPr/>
        </p:nvSpPr>
        <p:spPr>
          <a:xfrm>
            <a:off x="196463" y="431600"/>
            <a:ext cx="9513075" cy="886367"/>
          </a:xfrm>
          <a:prstGeom prst="rect"/>
          <a:noFill/>
          <a:ln>
            <a:noFill/>
          </a:ln>
        </p:spPr>
        <p:txBody>
          <a:bodyPr anchor="t" anchorCtr="0" bIns="107269" lIns="107269" rIns="107269" spcFirstLastPara="1" tIns="107269" wrap="square">
            <a:spAutoFit/>
          </a:bodyPr>
          <a:p>
            <a:pPr algn="ctr">
              <a:lnSpc>
                <a:spcPct val="115000"/>
              </a:lnSpc>
            </a:pPr>
            <a:r>
              <a:rPr b="1" dirty="0" lang="en-GB">
                <a:solidFill>
                  <a:srgbClr val="434343"/>
                </a:solidFill>
              </a:rPr>
              <a:t>Part 4: Content Creation and </a:t>
            </a:r>
            <a:r>
              <a:rPr b="1" dirty="0" lang="en-GB" err="1">
                <a:solidFill>
                  <a:srgbClr val="434343"/>
                </a:solidFill>
              </a:rPr>
              <a:t>Curation</a:t>
            </a:r>
            <a:r>
              <a:rPr b="1" dirty="0" lang="en-GB">
                <a:solidFill>
                  <a:srgbClr val="434343"/>
                </a:solidFill>
              </a:rPr>
              <a:t> (Post creations, Designs/Video Editing, Ad Campaigns over Social Media and Email Ideation and Creation) </a:t>
            </a:r>
          </a:p>
        </p:txBody>
      </p:sp>
      <p:sp>
        <p:nvSpPr>
          <p:cNvPr id="1048589" name="Google Shape;143;p27"/>
          <p:cNvSpPr txBox="1"/>
          <p:nvPr/>
        </p:nvSpPr>
        <p:spPr>
          <a:xfrm>
            <a:off x="518050" y="2696700"/>
            <a:ext cx="8869900" cy="1693961"/>
          </a:xfrm>
          <a:prstGeom prst="rect"/>
          <a:noFill/>
          <a:ln>
            <a:noFill/>
          </a:ln>
        </p:spPr>
        <p:txBody>
          <a:bodyPr anchor="t" anchorCtr="0" bIns="107269" lIns="107269" rIns="107269" spcFirstLastPara="1" tIns="107269" wrap="square">
            <a:spAutoFit/>
          </a:bodyPr>
          <a:p>
            <a:pPr marL="536433"/>
            <a:r>
              <a:rPr b="1" dirty="0" lang="en-GB"/>
              <a:t>Ad Campaigns for email marketing:</a:t>
            </a:r>
            <a:endParaRPr b="1"/>
          </a:p>
          <a:p>
            <a:pPr marL="536433"/>
            <a:endParaRPr b="1"/>
          </a:p>
          <a:p>
            <a:pPr marL="536433"/>
            <a:r>
              <a:rPr dirty="0" lang="en-GB"/>
              <a:t>Come up with 2 email ad campaigns with the mentioned goals: </a:t>
            </a:r>
            <a:r>
              <a:rPr dirty="0" lang="en-GB">
                <a:solidFill>
                  <a:schemeClr val="dk1"/>
                </a:solidFill>
              </a:rPr>
              <a:t>brand awareness &amp; generating leads </a:t>
            </a:r>
          </a:p>
          <a:p/>
          <a:p>
            <a:pPr marL="536433"/>
          </a:p>
        </p:txBody>
      </p:sp>
      <p:sp>
        <p:nvSpPr>
          <p:cNvPr id="1048590" name="Google Shape;144;p27"/>
          <p:cNvSpPr txBox="1"/>
          <p:nvPr/>
        </p:nvSpPr>
        <p:spPr>
          <a:xfrm>
            <a:off x="830863" y="1708600"/>
            <a:ext cx="8244275" cy="1146717"/>
          </a:xfrm>
          <a:prstGeom prst="rect"/>
          <a:noFill/>
          <a:ln>
            <a:noFill/>
          </a:ln>
        </p:spPr>
        <p:txBody>
          <a:bodyPr anchor="t" anchorCtr="0" bIns="107269" lIns="107269" rIns="107269" spcFirstLastPara="1" tIns="107269" wrap="square">
            <a:spAutoFit/>
          </a:bodyPr>
          <a:p>
            <a:pPr>
              <a:lnSpc>
                <a:spcPct val="115000"/>
              </a:lnSpc>
            </a:pPr>
            <a:r>
              <a:rPr b="1" dirty="0" sz="2500" lang="en-GB">
                <a:solidFill>
                  <a:srgbClr val="434343"/>
                </a:solidFill>
              </a:rPr>
              <a:t>Email Ad Campaigns</a:t>
            </a:r>
            <a:endParaRPr b="1" sz="2500">
              <a:solidFill>
                <a:srgbClr val="434343"/>
              </a:solidFill>
            </a:endParaRPr>
          </a:p>
          <a:p>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27" name="Shape 148"/>
        <p:cNvGrpSpPr/>
        <p:nvPr/>
      </p:nvGrpSpPr>
      <p:grpSpPr>
        <a:xfrm>
          <a:off x="0" y="0"/>
          <a:ext cx="0" cy="0"/>
          <a:chOff x="0" y="0"/>
          <a:chExt cx="0" cy="0"/>
        </a:xfrm>
      </p:grpSpPr>
      <p:sp>
        <p:nvSpPr>
          <p:cNvPr id="1048721" name="Google Shape;149;p28"/>
          <p:cNvSpPr txBox="1"/>
          <p:nvPr/>
        </p:nvSpPr>
        <p:spPr>
          <a:xfrm>
            <a:off x="401846" y="0"/>
            <a:ext cx="8244275" cy="1146717"/>
          </a:xfrm>
          <a:prstGeom prst="rect"/>
          <a:noFill/>
          <a:ln>
            <a:noFill/>
          </a:ln>
        </p:spPr>
        <p:txBody>
          <a:bodyPr anchor="t" anchorCtr="0" bIns="107269" lIns="107269" rIns="107269" spcFirstLastPara="1" tIns="107269" wrap="square">
            <a:spAutoFit/>
          </a:bodyPr>
          <a:p>
            <a:pPr>
              <a:lnSpc>
                <a:spcPct val="115000"/>
              </a:lnSpc>
            </a:pPr>
            <a:r>
              <a:rPr b="1" dirty="0" sz="2500" lang="en-GB">
                <a:solidFill>
                  <a:srgbClr val="434343"/>
                </a:solidFill>
              </a:rPr>
              <a:t>Email Ad Campaign 1 - Brand Awareness</a:t>
            </a:r>
            <a:endParaRPr b="1" sz="2500">
              <a:solidFill>
                <a:srgbClr val="434343"/>
              </a:solidFill>
            </a:endParaRPr>
          </a:p>
          <a:p>
            <a:r>
              <a:rPr dirty="0" sz="2200" lang="en-GB"/>
              <a:t>(insert </a:t>
            </a:r>
            <a:r>
              <a:rPr dirty="0" sz="2200" lang="en-GB" err="1"/>
              <a:t>emailer</a:t>
            </a:r>
            <a:r>
              <a:rPr dirty="0" sz="2200" lang="en-GB"/>
              <a:t> image)</a:t>
            </a:r>
            <a:endParaRPr sz="2200"/>
          </a:p>
        </p:txBody>
      </p:sp>
      <p:sp>
        <p:nvSpPr>
          <p:cNvPr id="1048751" name=""/>
          <p:cNvSpPr txBox="1"/>
          <p:nvPr/>
        </p:nvSpPr>
        <p:spPr>
          <a:xfrm>
            <a:off x="401846" y="8560821"/>
            <a:ext cx="8956860" cy="459740"/>
          </a:xfrm>
          <a:prstGeom prst="rect"/>
        </p:spPr>
        <p:txBody>
          <a:bodyPr rtlCol="0" wrap="square">
            <a:spAutoFit/>
          </a:bodyPr>
          <a:p>
            <a:r>
              <a:rPr sz="2000" lang="en-US">
                <a:solidFill>
                  <a:srgbClr val="000000"/>
                </a:solidFill>
              </a:rPr>
              <a:t>N</a:t>
            </a:r>
            <a:r>
              <a:rPr sz="2000" lang="en-US">
                <a:solidFill>
                  <a:srgbClr val="000000"/>
                </a:solidFill>
              </a:rPr>
              <a:t>e</a:t>
            </a:r>
            <a:r>
              <a:rPr sz="2000" lang="en-US">
                <a:solidFill>
                  <a:srgbClr val="000000"/>
                </a:solidFill>
              </a:rPr>
              <a:t>w</a:t>
            </a:r>
            <a:r>
              <a:rPr sz="2000" lang="en-US">
                <a:solidFill>
                  <a:srgbClr val="000000"/>
                </a:solidFill>
              </a:rPr>
              <a:t> </a:t>
            </a:r>
            <a:r>
              <a:rPr sz="2000" lang="en-US">
                <a:solidFill>
                  <a:srgbClr val="000000"/>
                </a:solidFill>
              </a:rPr>
              <a:t>m</a:t>
            </a:r>
            <a:r>
              <a:rPr sz="2000" lang="en-US">
                <a:solidFill>
                  <a:srgbClr val="000000"/>
                </a:solidFill>
              </a:rPr>
              <a:t>e</a:t>
            </a:r>
            <a:r>
              <a:rPr sz="2000" lang="en-US">
                <a:solidFill>
                  <a:srgbClr val="000000"/>
                </a:solidFill>
              </a:rPr>
              <a:t>s</a:t>
            </a:r>
            <a:r>
              <a:rPr sz="2000" lang="en-US">
                <a:solidFill>
                  <a:srgbClr val="000000"/>
                </a:solidFill>
              </a:rPr>
              <a:t>s</a:t>
            </a:r>
            <a:r>
              <a:rPr sz="2000" lang="en-US">
                <a:solidFill>
                  <a:srgbClr val="000000"/>
                </a:solidFill>
              </a:rPr>
              <a:t>a</a:t>
            </a:r>
            <a:r>
              <a:rPr sz="2000" lang="en-US">
                <a:solidFill>
                  <a:srgbClr val="000000"/>
                </a:solidFill>
              </a:rPr>
              <a:t>ge </a:t>
            </a:r>
            <a:endParaRPr sz="2800" lang="en-US">
              <a:solidFill>
                <a:srgbClr val="000000"/>
              </a:solidFill>
            </a:endParaRPr>
          </a:p>
        </p:txBody>
      </p:sp>
      <p:sp>
        <p:nvSpPr>
          <p:cNvPr id="1048752" name=""/>
          <p:cNvSpPr txBox="1"/>
          <p:nvPr/>
        </p:nvSpPr>
        <p:spPr>
          <a:xfrm>
            <a:off x="6379405" y="12699288"/>
            <a:ext cx="4000000" cy="599440"/>
          </a:xfrm>
          <a:prstGeom prst="rect"/>
        </p:spPr>
        <p:txBody>
          <a:bodyPr rtlCol="0" wrap="square">
            <a:spAutoFit/>
          </a:bodyPr>
          <a:p>
            <a:r>
              <a:rPr sz="2800" lang="en-US">
                <a:solidFill>
                  <a:srgbClr val="000000"/>
                </a:solidFill>
              </a:rPr>
              <a:t/>
            </a:r>
            <a:endParaRPr sz="2800" lang="en-US">
              <a:solidFill>
                <a:srgbClr val="000000"/>
              </a:solidFill>
            </a:endParaRPr>
          </a:p>
        </p:txBody>
      </p:sp>
      <p:sp>
        <p:nvSpPr>
          <p:cNvPr id="1048753" name=""/>
          <p:cNvSpPr/>
          <p:nvPr/>
        </p:nvSpPr>
        <p:spPr>
          <a:xfrm>
            <a:off x="534809" y="1146717"/>
            <a:ext cx="7429179" cy="223804"/>
          </a:xfrm>
          <a:prstGeom prst="rect"/>
          <a:solidFill>
            <a:srgbClr val="02A5E3"/>
          </a:solidFill>
          <a:ln w="25400">
            <a:solidFill>
              <a:srgbClr val="666666"/>
            </a:solidFill>
          </a:ln>
        </p:spPr>
        <p:txBody>
          <a:bodyPr anchor="ctr"/>
          <a:p>
            <a:pPr algn="ctr"/>
            <a:r>
              <a:rPr lang="en-US"/>
              <a:t>N</a:t>
            </a:r>
            <a:r>
              <a:rPr lang="en-US"/>
              <a:t>e</a:t>
            </a:r>
            <a:r>
              <a:rPr lang="en-US"/>
              <a:t>w</a:t>
            </a:r>
            <a:r>
              <a:rPr lang="en-US"/>
              <a:t> </a:t>
            </a:r>
            <a:r>
              <a:rPr lang="en-US"/>
              <a:t>message</a:t>
            </a:r>
            <a:r>
              <a:rPr lang="en-US"/>
              <a:t>:</a:t>
            </a:r>
            <a:endParaRPr lang="en-US"/>
          </a:p>
        </p:txBody>
      </p:sp>
      <p:sp>
        <p:nvSpPr>
          <p:cNvPr id="1048754" name=""/>
          <p:cNvSpPr txBox="1"/>
          <p:nvPr/>
        </p:nvSpPr>
        <p:spPr>
          <a:xfrm>
            <a:off x="2880275" y="9020561"/>
            <a:ext cx="4000000" cy="599440"/>
          </a:xfrm>
          <a:prstGeom prst="rect"/>
        </p:spPr>
        <p:txBody>
          <a:bodyPr rtlCol="0" wrap="square">
            <a:spAutoFit/>
          </a:bodyPr>
          <a:p>
            <a:endParaRPr sz="2800" lang="en-US">
              <a:solidFill>
                <a:srgbClr val="000000"/>
              </a:solidFill>
            </a:endParaRPr>
          </a:p>
        </p:txBody>
      </p:sp>
      <p:sp>
        <p:nvSpPr>
          <p:cNvPr id="1048755" name=""/>
          <p:cNvSpPr txBox="1"/>
          <p:nvPr/>
        </p:nvSpPr>
        <p:spPr>
          <a:xfrm>
            <a:off x="534809" y="1370520"/>
            <a:ext cx="5607389" cy="459740"/>
          </a:xfrm>
          <a:prstGeom prst="rect"/>
        </p:spPr>
        <p:txBody>
          <a:bodyPr rtlCol="0" wrap="square">
            <a:spAutoFit/>
          </a:bodyPr>
          <a:p>
            <a:r>
              <a:rPr sz="2000" lang="en-US">
                <a:solidFill>
                  <a:srgbClr val="000000"/>
                </a:solidFill>
              </a:rPr>
              <a:t>T</a:t>
            </a:r>
            <a:r>
              <a:rPr sz="2000" lang="en-US">
                <a:solidFill>
                  <a:srgbClr val="000000"/>
                </a:solidFill>
              </a:rPr>
              <a:t>o</a:t>
            </a:r>
            <a:r>
              <a:rPr sz="2000" lang="en-US">
                <a:solidFill>
                  <a:srgbClr val="000000"/>
                </a:solidFill>
              </a:rPr>
              <a:t> </a:t>
            </a:r>
            <a:r>
              <a:rPr sz="2000" lang="en-US">
                <a:solidFill>
                  <a:srgbClr val="000000"/>
                </a:solidFill>
              </a:rPr>
              <a:t>:</a:t>
            </a:r>
            <a:r>
              <a:rPr sz="2000" lang="en-US">
                <a:solidFill>
                  <a:srgbClr val="000000"/>
                </a:solidFill>
              </a:rPr>
              <a:t> </a:t>
            </a:r>
            <a:r>
              <a:rPr sz="2000" lang="en-US">
                <a:solidFill>
                  <a:srgbClr val="000000"/>
                </a:solidFill>
              </a:rPr>
              <a:t>T</a:t>
            </a:r>
            <a:r>
              <a:rPr sz="2000" lang="en-US">
                <a:solidFill>
                  <a:srgbClr val="000000"/>
                </a:solidFill>
              </a:rPr>
              <a:t>a</a:t>
            </a:r>
            <a:r>
              <a:rPr sz="2000" lang="en-US">
                <a:solidFill>
                  <a:srgbClr val="000000"/>
                </a:solidFill>
              </a:rPr>
              <a:t>d</a:t>
            </a:r>
            <a:r>
              <a:rPr sz="2000" lang="en-US">
                <a:solidFill>
                  <a:srgbClr val="000000"/>
                </a:solidFill>
              </a:rPr>
              <a:t>e</a:t>
            </a:r>
            <a:r>
              <a:rPr sz="2000" lang="en-US">
                <a:solidFill>
                  <a:srgbClr val="000000"/>
                </a:solidFill>
              </a:rPr>
              <a:t>p</a:t>
            </a:r>
            <a:r>
              <a:rPr sz="2000" lang="en-US">
                <a:solidFill>
                  <a:srgbClr val="000000"/>
                </a:solidFill>
              </a:rPr>
              <a:t>a</a:t>
            </a:r>
            <a:r>
              <a:rPr sz="2000" lang="en-US">
                <a:solidFill>
                  <a:srgbClr val="000000"/>
                </a:solidFill>
              </a:rPr>
              <a:t>l</a:t>
            </a:r>
            <a:r>
              <a:rPr sz="2000" lang="en-US">
                <a:solidFill>
                  <a:srgbClr val="000000"/>
                </a:solidFill>
              </a:rPr>
              <a:t>l</a:t>
            </a:r>
            <a:r>
              <a:rPr sz="2000" lang="en-US">
                <a:solidFill>
                  <a:srgbClr val="000000"/>
                </a:solidFill>
              </a:rPr>
              <a:t>i</a:t>
            </a:r>
            <a:r>
              <a:rPr sz="2000" lang="en-US">
                <a:solidFill>
                  <a:srgbClr val="000000"/>
                </a:solidFill>
              </a:rPr>
              <a:t>y</a:t>
            </a:r>
            <a:r>
              <a:rPr sz="2000" lang="en-US">
                <a:solidFill>
                  <a:srgbClr val="000000"/>
                </a:solidFill>
              </a:rPr>
              <a:t>e</a:t>
            </a:r>
            <a:r>
              <a:rPr sz="2000" lang="en-US">
                <a:solidFill>
                  <a:srgbClr val="000000"/>
                </a:solidFill>
              </a:rPr>
              <a:t>s</a:t>
            </a:r>
            <a:r>
              <a:rPr sz="2000" lang="en-US">
                <a:solidFill>
                  <a:srgbClr val="000000"/>
                </a:solidFill>
              </a:rPr>
              <a:t>h</a:t>
            </a:r>
            <a:r>
              <a:rPr sz="2000" lang="en-US">
                <a:solidFill>
                  <a:srgbClr val="000000"/>
                </a:solidFill>
              </a:rPr>
              <a:t>w</a:t>
            </a:r>
            <a:r>
              <a:rPr sz="2000" lang="en-US">
                <a:solidFill>
                  <a:srgbClr val="000000"/>
                </a:solidFill>
              </a:rPr>
              <a:t>a</a:t>
            </a:r>
            <a:r>
              <a:rPr sz="2000" lang="en-US">
                <a:solidFill>
                  <a:srgbClr val="000000"/>
                </a:solidFill>
              </a:rPr>
              <a:t>n</a:t>
            </a:r>
            <a:r>
              <a:rPr sz="2000" lang="en-US">
                <a:solidFill>
                  <a:srgbClr val="000000"/>
                </a:solidFill>
              </a:rPr>
              <a:t>t</a:t>
            </a:r>
            <a:r>
              <a:rPr sz="2000" lang="en-US">
                <a:solidFill>
                  <a:srgbClr val="000000"/>
                </a:solidFill>
              </a:rPr>
              <a:t>h</a:t>
            </a:r>
            <a:r>
              <a:rPr sz="2000" lang="en-US">
                <a:solidFill>
                  <a:srgbClr val="000000"/>
                </a:solidFill>
              </a:rPr>
              <a:t>4</a:t>
            </a:r>
            <a:r>
              <a:rPr sz="2000" lang="en-US">
                <a:solidFill>
                  <a:srgbClr val="000000"/>
                </a:solidFill>
              </a:rPr>
              <a:t>5</a:t>
            </a:r>
            <a:r>
              <a:rPr sz="2000" lang="en-US">
                <a:solidFill>
                  <a:srgbClr val="000000"/>
                </a:solidFill>
              </a:rPr>
              <a:t>@</a:t>
            </a:r>
            <a:r>
              <a:rPr sz="2000" lang="en-US">
                <a:solidFill>
                  <a:srgbClr val="000000"/>
                </a:solidFill>
              </a:rPr>
              <a:t>g</a:t>
            </a:r>
            <a:r>
              <a:rPr sz="2000" lang="en-US">
                <a:solidFill>
                  <a:srgbClr val="000000"/>
                </a:solidFill>
              </a:rPr>
              <a:t>m</a:t>
            </a:r>
            <a:r>
              <a:rPr sz="2000" lang="en-US">
                <a:solidFill>
                  <a:srgbClr val="000000"/>
                </a:solidFill>
              </a:rPr>
              <a:t>a</a:t>
            </a:r>
            <a:r>
              <a:rPr sz="2000" lang="en-US">
                <a:solidFill>
                  <a:srgbClr val="000000"/>
                </a:solidFill>
              </a:rPr>
              <a:t>i</a:t>
            </a:r>
            <a:r>
              <a:rPr sz="2000" lang="en-US">
                <a:solidFill>
                  <a:srgbClr val="000000"/>
                </a:solidFill>
              </a:rPr>
              <a:t>l</a:t>
            </a:r>
            <a:r>
              <a:rPr sz="2000" lang="en-US">
                <a:solidFill>
                  <a:srgbClr val="000000"/>
                </a:solidFill>
              </a:rPr>
              <a:t>.</a:t>
            </a:r>
            <a:r>
              <a:rPr sz="2000" lang="en-US">
                <a:solidFill>
                  <a:srgbClr val="000000"/>
                </a:solidFill>
              </a:rPr>
              <a:t>c</a:t>
            </a:r>
            <a:r>
              <a:rPr sz="2000" lang="en-US">
                <a:solidFill>
                  <a:srgbClr val="000000"/>
                </a:solidFill>
              </a:rPr>
              <a:t>o</a:t>
            </a:r>
            <a:r>
              <a:rPr sz="2000" lang="en-US">
                <a:solidFill>
                  <a:srgbClr val="000000"/>
                </a:solidFill>
              </a:rPr>
              <a:t>m</a:t>
            </a:r>
            <a:endParaRPr sz="2800" lang="en-US">
              <a:solidFill>
                <a:srgbClr val="000000"/>
              </a:solidFill>
            </a:endParaRPr>
          </a:p>
        </p:txBody>
      </p:sp>
      <p:sp>
        <p:nvSpPr>
          <p:cNvPr id="1048756" name=""/>
          <p:cNvSpPr txBox="1"/>
          <p:nvPr/>
        </p:nvSpPr>
        <p:spPr>
          <a:xfrm>
            <a:off x="689077" y="2040844"/>
            <a:ext cx="7892487" cy="459740"/>
          </a:xfrm>
          <a:prstGeom prst="rect"/>
          <a:ln>
            <a:solidFill>
              <a:srgbClr val="000000"/>
            </a:solidFill>
            <a:prstDash val="solid"/>
          </a:ln>
        </p:spPr>
        <p:txBody>
          <a:bodyPr rtlCol="0" wrap="square">
            <a:spAutoFit/>
          </a:bodyPr>
          <a:p>
            <a:r>
              <a:rPr sz="2000" lang="en-US">
                <a:solidFill>
                  <a:srgbClr val="000000"/>
                </a:solidFill>
              </a:rPr>
              <a:t>Subject: Discover the Irresistible Flavors of Haldiram's!</a:t>
            </a:r>
            <a:endParaRPr sz="2800" lang="en-US">
              <a:solidFill>
                <a:srgbClr val="000000"/>
              </a:solidFill>
            </a:endParaRPr>
          </a:p>
        </p:txBody>
      </p:sp>
      <p:sp>
        <p:nvSpPr>
          <p:cNvPr id="1048757" name=""/>
          <p:cNvSpPr txBox="1"/>
          <p:nvPr/>
        </p:nvSpPr>
        <p:spPr>
          <a:xfrm>
            <a:off x="2667000" y="15080797"/>
            <a:ext cx="4572000" cy="1615440"/>
          </a:xfrm>
          <a:prstGeom prst="rect"/>
        </p:spPr>
        <p:txBody>
          <a:bodyPr rtlCol="0" wrap="square">
            <a:spAutoFit/>
          </a:bodyPr>
          <a:p>
            <a:r>
              <a:rPr sz="2800" lang="en-US">
                <a:solidFill>
                  <a:srgbClr val="000000"/>
                </a:solidFill>
              </a:rPr>
              <a:t>Subject: Discover the Irresistible Flavors of Haldiram's!</a:t>
            </a:r>
            <a:endParaRPr sz="2800" lang="en-US">
              <a:solidFill>
                <a:srgbClr val="000000"/>
              </a:solidFill>
            </a:endParaRPr>
          </a:p>
        </p:txBody>
      </p:sp>
      <p:sp>
        <p:nvSpPr>
          <p:cNvPr id="1048758" name=""/>
          <p:cNvSpPr txBox="1"/>
          <p:nvPr/>
        </p:nvSpPr>
        <p:spPr>
          <a:xfrm>
            <a:off x="689078" y="2592024"/>
            <a:ext cx="6006219" cy="967740"/>
          </a:xfrm>
          <a:prstGeom prst="rect"/>
        </p:spPr>
        <p:txBody>
          <a:bodyPr rtlCol="0" wrap="square">
            <a:spAutoFit/>
          </a:bodyPr>
          <a:p>
            <a:r>
              <a:rPr sz="1600" lang="en-US">
                <a:solidFill>
                  <a:srgbClr val="000000"/>
                </a:solidFill>
              </a:rPr>
              <a:t>We hope this email finds you well! We are delighted to introduce you to the world of Haldiram's - a brand that has been captivating taste buds and spreading joy for generations</a:t>
            </a:r>
            <a:endParaRPr sz="2800" lang="en-US">
              <a:solidFill>
                <a:srgbClr val="000000"/>
              </a:solidFill>
            </a:endParaRPr>
          </a:p>
        </p:txBody>
      </p:sp>
      <p:sp>
        <p:nvSpPr>
          <p:cNvPr id="1048759" name=""/>
          <p:cNvSpPr txBox="1"/>
          <p:nvPr/>
        </p:nvSpPr>
        <p:spPr>
          <a:xfrm>
            <a:off x="577737" y="3513033"/>
            <a:ext cx="6326048" cy="2428241"/>
          </a:xfrm>
          <a:prstGeom prst="rect"/>
        </p:spPr>
        <p:txBody>
          <a:bodyPr rtlCol="0" wrap="square">
            <a:spAutoFit/>
          </a:bodyPr>
          <a:p>
            <a:r>
              <a:rPr sz="1600" lang="en-US">
                <a:solidFill>
                  <a:srgbClr val="000000"/>
                </a:solidFill>
              </a:rPr>
              <a:t>Why Choose Haldiram's?
Rich Heritage: With a legacy spanning decades, Haldiram's has perfected the art of creating delectable treats, cherished by families across the globe.
Premium Ingredients: From hand-picked spices to farm-fresh produce, every ingredient is chosen to ensure the most delightful taste in every bite.
Diverse Selection: Our extensive range includes an array of savory snacks, mouthwatering sweets, and delightful beverages, catering to every palate.</a:t>
            </a:r>
            <a:endParaRPr sz="2800" lang="en-US">
              <a:solidFill>
                <a:srgbClr val="000000"/>
              </a:solidFill>
            </a:endParaRPr>
          </a:p>
        </p:txBody>
      </p:sp>
      <p:pic>
        <p:nvPicPr>
          <p:cNvPr id="2097169" name=""/>
          <p:cNvPicPr>
            <a:picLocks/>
          </p:cNvPicPr>
          <p:nvPr/>
        </p:nvPicPr>
        <p:blipFill>
          <a:blip xmlns:r="http://schemas.openxmlformats.org/officeDocument/2006/relationships" r:embed="rId1"/>
          <a:stretch>
            <a:fillRect/>
          </a:stretch>
        </p:blipFill>
        <p:spPr>
          <a:xfrm rot="0">
            <a:off x="6740261" y="2795935"/>
            <a:ext cx="2832122" cy="1931217"/>
          </a:xfrm>
          <a:prstGeom prst="rect"/>
        </p:spPr>
      </p:pic>
      <p:sp>
        <p:nvSpPr>
          <p:cNvPr id="1048760" name=""/>
          <p:cNvSpPr txBox="1"/>
          <p:nvPr/>
        </p:nvSpPr>
        <p:spPr>
          <a:xfrm>
            <a:off x="6839036" y="4727153"/>
            <a:ext cx="2634572" cy="1107440"/>
          </a:xfrm>
          <a:prstGeom prst="rect"/>
        </p:spPr>
        <p:txBody>
          <a:bodyPr rtlCol="0" wrap="square">
            <a:spAutoFit/>
          </a:bodyPr>
          <a:p>
            <a:r>
              <a:rPr sz="1400" lang="en-US">
                <a:solidFill>
                  <a:srgbClr val="000000"/>
                </a:solidFill>
              </a:rPr>
              <a:t>Website: www.haldirams.com | Contact: support@haldirams.com | Social Media Links: Facebook, Instagram, Twitter]</a:t>
            </a:r>
            <a:endParaRPr sz="2800" lang="en-US">
              <a:solidFill>
                <a:srgbClr val="000000"/>
              </a:solidFill>
            </a:endParaRPr>
          </a:p>
        </p:txBody>
      </p:sp>
      <p:pic>
        <p:nvPicPr>
          <p:cNvPr id="2097171" name=""/>
          <p:cNvPicPr>
            <a:picLocks/>
          </p:cNvPicPr>
          <p:nvPr/>
        </p:nvPicPr>
        <p:blipFill>
          <a:blip xmlns:r="http://schemas.openxmlformats.org/officeDocument/2006/relationships" r:embed="rId2"/>
          <a:stretch>
            <a:fillRect/>
          </a:stretch>
        </p:blipFill>
        <p:spPr>
          <a:xfrm rot="0">
            <a:off x="577737" y="5992908"/>
            <a:ext cx="8544379" cy="786295"/>
          </a:xfrm>
          <a:prstGeom prst="rec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3" name="Shape 153"/>
        <p:cNvGrpSpPr/>
        <p:nvPr/>
      </p:nvGrpSpPr>
      <p:grpSpPr>
        <a:xfrm>
          <a:off x="0" y="0"/>
          <a:ext cx="0" cy="0"/>
          <a:chOff x="0" y="0"/>
          <a:chExt cx="0" cy="0"/>
        </a:xfrm>
      </p:grpSpPr>
      <p:sp>
        <p:nvSpPr>
          <p:cNvPr id="1048585" name="Google Shape;154;p29"/>
          <p:cNvSpPr txBox="1"/>
          <p:nvPr/>
        </p:nvSpPr>
        <p:spPr>
          <a:xfrm>
            <a:off x="429895" y="0"/>
            <a:ext cx="7617939" cy="1500413"/>
          </a:xfrm>
          <a:prstGeom prst="rect"/>
          <a:noFill/>
          <a:ln>
            <a:noFill/>
          </a:ln>
        </p:spPr>
        <p:txBody>
          <a:bodyPr anchor="t" anchorCtr="0" bIns="107269" lIns="107269" rIns="107269" spcFirstLastPara="1" tIns="107269" wrap="square">
            <a:spAutoFit/>
          </a:bodyPr>
          <a:p>
            <a:pPr>
              <a:lnSpc>
                <a:spcPct val="115000"/>
              </a:lnSpc>
            </a:pPr>
            <a:r>
              <a:rPr b="1" dirty="0" sz="2400" lang="en-GB">
                <a:solidFill>
                  <a:srgbClr val="434343"/>
                </a:solidFill>
              </a:rPr>
              <a:t>Email Ad Campaign 2 - Lead Generation</a:t>
            </a:r>
            <a:endParaRPr b="1" sz="2000">
              <a:solidFill>
                <a:srgbClr val="434343"/>
              </a:solidFill>
            </a:endParaRPr>
          </a:p>
          <a:p>
            <a:pPr>
              <a:buClr>
                <a:schemeClr val="dk1"/>
              </a:buClr>
              <a:buSzPts val="1100"/>
            </a:pPr>
            <a:r>
              <a:rPr dirty="0" sz="2000" lang="en-GB">
                <a:solidFill>
                  <a:schemeClr val="dk1"/>
                </a:solidFill>
              </a:rPr>
              <a:t>(insert </a:t>
            </a:r>
            <a:r>
              <a:rPr dirty="0" sz="2000" lang="en-GB" err="1">
                <a:solidFill>
                  <a:schemeClr val="dk1"/>
                </a:solidFill>
              </a:rPr>
              <a:t>emailer</a:t>
            </a:r>
            <a:r>
              <a:rPr dirty="0" sz="2000" lang="en-GB">
                <a:solidFill>
                  <a:schemeClr val="dk1"/>
                </a:solidFill>
              </a:rPr>
              <a:t> image)</a:t>
            </a:r>
            <a:endParaRPr sz="1800">
              <a:solidFill>
                <a:schemeClr val="dk1"/>
              </a:solidFill>
            </a:endParaRPr>
          </a:p>
          <a:p>
            <a:endParaRPr sz="2200"/>
          </a:p>
        </p:txBody>
      </p:sp>
      <p:sp>
        <p:nvSpPr>
          <p:cNvPr id="1048762" name=""/>
          <p:cNvSpPr txBox="1"/>
          <p:nvPr/>
        </p:nvSpPr>
        <p:spPr>
          <a:xfrm>
            <a:off x="1136167" y="14845651"/>
            <a:ext cx="8769832" cy="434340"/>
          </a:xfrm>
          <a:prstGeom prst="rect"/>
          <a:solidFill>
            <a:srgbClr val="02A5E3"/>
          </a:solidFill>
        </p:spPr>
        <p:txBody>
          <a:bodyPr rtlCol="0" wrap="square">
            <a:spAutoFit/>
          </a:bodyPr>
          <a:p>
            <a:r>
              <a:rPr sz="1800" lang="en-US">
                <a:solidFill>
                  <a:srgbClr val="000000"/>
                </a:solidFill>
              </a:rPr>
              <a:t>N</a:t>
            </a:r>
            <a:r>
              <a:rPr sz="1800" lang="en-US">
                <a:solidFill>
                  <a:srgbClr val="000000"/>
                </a:solidFill>
              </a:rPr>
              <a:t>e</a:t>
            </a:r>
            <a:r>
              <a:rPr sz="1800" lang="en-US">
                <a:solidFill>
                  <a:srgbClr val="000000"/>
                </a:solidFill>
              </a:rPr>
              <a:t>w</a:t>
            </a:r>
            <a:r>
              <a:rPr sz="1800" lang="en-US">
                <a:solidFill>
                  <a:srgbClr val="000000"/>
                </a:solidFill>
              </a:rPr>
              <a:t> </a:t>
            </a:r>
            <a:r>
              <a:rPr sz="1800" lang="en-US">
                <a:solidFill>
                  <a:srgbClr val="000000"/>
                </a:solidFill>
              </a:rPr>
              <a:t>m</a:t>
            </a:r>
            <a:r>
              <a:rPr sz="1800" lang="en-US">
                <a:solidFill>
                  <a:srgbClr val="000000"/>
                </a:solidFill>
              </a:rPr>
              <a:t>e</a:t>
            </a:r>
            <a:r>
              <a:rPr sz="1800" lang="en-US">
                <a:solidFill>
                  <a:srgbClr val="000000"/>
                </a:solidFill>
              </a:rPr>
              <a:t>s</a:t>
            </a:r>
            <a:r>
              <a:rPr sz="1800" lang="en-US">
                <a:solidFill>
                  <a:srgbClr val="000000"/>
                </a:solidFill>
              </a:rPr>
              <a:t>s</a:t>
            </a:r>
            <a:r>
              <a:rPr sz="1800" lang="en-US">
                <a:solidFill>
                  <a:srgbClr val="000000"/>
                </a:solidFill>
              </a:rPr>
              <a:t>a</a:t>
            </a:r>
            <a:r>
              <a:rPr sz="1800" lang="en-US">
                <a:solidFill>
                  <a:srgbClr val="000000"/>
                </a:solidFill>
              </a:rPr>
              <a:t>g</a:t>
            </a:r>
            <a:r>
              <a:rPr sz="1800" lang="en-US">
                <a:solidFill>
                  <a:srgbClr val="000000"/>
                </a:solidFill>
              </a:rPr>
              <a:t>e</a:t>
            </a:r>
            <a:endParaRPr sz="2800" lang="en-US">
              <a:solidFill>
                <a:srgbClr val="000000"/>
              </a:solidFill>
            </a:endParaRPr>
          </a:p>
        </p:txBody>
      </p:sp>
      <p:sp>
        <p:nvSpPr>
          <p:cNvPr id="1048763" name=""/>
          <p:cNvSpPr txBox="1"/>
          <p:nvPr/>
        </p:nvSpPr>
        <p:spPr>
          <a:xfrm>
            <a:off x="585664" y="1116873"/>
            <a:ext cx="7910288" cy="345440"/>
          </a:xfrm>
          <a:prstGeom prst="rect"/>
          <a:solidFill>
            <a:srgbClr val="02A5E3"/>
          </a:solidFill>
        </p:spPr>
        <p:txBody>
          <a:bodyPr rtlCol="0" wrap="square">
            <a:spAutoFit/>
          </a:bodyPr>
          <a:p>
            <a:r>
              <a:rPr sz="1400" lang="en-US">
                <a:solidFill>
                  <a:srgbClr val="000000"/>
                </a:solidFill>
              </a:rPr>
              <a:t>N</a:t>
            </a:r>
            <a:r>
              <a:rPr sz="1400" lang="en-US">
                <a:solidFill>
                  <a:srgbClr val="000000"/>
                </a:solidFill>
              </a:rPr>
              <a:t>e</a:t>
            </a:r>
            <a:r>
              <a:rPr sz="1400" lang="en-US">
                <a:solidFill>
                  <a:srgbClr val="000000"/>
                </a:solidFill>
              </a:rPr>
              <a:t>w</a:t>
            </a:r>
            <a:r>
              <a:rPr sz="1400" lang="en-US">
                <a:solidFill>
                  <a:srgbClr val="000000"/>
                </a:solidFill>
              </a:rPr>
              <a:t> </a:t>
            </a:r>
            <a:r>
              <a:rPr sz="1400" lang="en-US">
                <a:solidFill>
                  <a:srgbClr val="000000"/>
                </a:solidFill>
              </a:rPr>
              <a:t>message </a:t>
            </a:r>
            <a:endParaRPr sz="2800" lang="en-US">
              <a:solidFill>
                <a:srgbClr val="000000"/>
              </a:solidFill>
            </a:endParaRPr>
          </a:p>
        </p:txBody>
      </p:sp>
      <p:sp>
        <p:nvSpPr>
          <p:cNvPr id="1048764" name=""/>
          <p:cNvSpPr txBox="1"/>
          <p:nvPr/>
        </p:nvSpPr>
        <p:spPr>
          <a:xfrm>
            <a:off x="585664" y="1500412"/>
            <a:ext cx="8011537" cy="459740"/>
          </a:xfrm>
          <a:prstGeom prst="rect"/>
        </p:spPr>
        <p:txBody>
          <a:bodyPr rtlCol="0" wrap="square">
            <a:spAutoFit/>
          </a:bodyPr>
          <a:p>
            <a:r>
              <a:rPr sz="2000" lang="en-US">
                <a:solidFill>
                  <a:srgbClr val="000000"/>
                </a:solidFill>
              </a:rPr>
              <a:t>T</a:t>
            </a:r>
            <a:r>
              <a:rPr sz="2000" lang="en-US">
                <a:solidFill>
                  <a:srgbClr val="000000"/>
                </a:solidFill>
              </a:rPr>
              <a:t>o</a:t>
            </a:r>
            <a:r>
              <a:rPr sz="2000" lang="en-US">
                <a:solidFill>
                  <a:srgbClr val="000000"/>
                </a:solidFill>
              </a:rPr>
              <a:t> </a:t>
            </a:r>
            <a:r>
              <a:rPr sz="2000" lang="en-US">
                <a:solidFill>
                  <a:srgbClr val="000000"/>
                </a:solidFill>
              </a:rPr>
              <a:t>:</a:t>
            </a:r>
            <a:r>
              <a:rPr sz="2000" lang="en-US">
                <a:solidFill>
                  <a:srgbClr val="000000"/>
                </a:solidFill>
              </a:rPr>
              <a:t> </a:t>
            </a:r>
            <a:r>
              <a:rPr sz="2000" lang="en-US">
                <a:solidFill>
                  <a:srgbClr val="000000"/>
                </a:solidFill>
              </a:rPr>
              <a:t>T</a:t>
            </a:r>
            <a:r>
              <a:rPr sz="2000" lang="en-US">
                <a:solidFill>
                  <a:srgbClr val="000000"/>
                </a:solidFill>
              </a:rPr>
              <a:t>a</a:t>
            </a:r>
            <a:r>
              <a:rPr sz="2000" lang="en-US">
                <a:solidFill>
                  <a:srgbClr val="000000"/>
                </a:solidFill>
              </a:rPr>
              <a:t>d</a:t>
            </a:r>
            <a:r>
              <a:rPr sz="2000" lang="en-US">
                <a:solidFill>
                  <a:srgbClr val="000000"/>
                </a:solidFill>
              </a:rPr>
              <a:t>e</a:t>
            </a:r>
            <a:r>
              <a:rPr sz="2000" lang="en-US">
                <a:solidFill>
                  <a:srgbClr val="000000"/>
                </a:solidFill>
              </a:rPr>
              <a:t>p</a:t>
            </a:r>
            <a:r>
              <a:rPr sz="2000" lang="en-US">
                <a:solidFill>
                  <a:srgbClr val="000000"/>
                </a:solidFill>
              </a:rPr>
              <a:t>alliyeshwanth45@gmail.com</a:t>
            </a:r>
            <a:endParaRPr sz="2800" lang="en-US">
              <a:solidFill>
                <a:srgbClr val="000000"/>
              </a:solidFill>
            </a:endParaRPr>
          </a:p>
        </p:txBody>
      </p:sp>
      <p:sp>
        <p:nvSpPr>
          <p:cNvPr id="1048765" name=""/>
          <p:cNvSpPr txBox="1"/>
          <p:nvPr/>
        </p:nvSpPr>
        <p:spPr>
          <a:xfrm>
            <a:off x="606895" y="1960152"/>
            <a:ext cx="7990306" cy="459740"/>
          </a:xfrm>
          <a:prstGeom prst="rect"/>
          <a:ln>
            <a:solidFill>
              <a:srgbClr val="000000"/>
            </a:solidFill>
            <a:prstDash val="solid"/>
          </a:ln>
        </p:spPr>
        <p:txBody>
          <a:bodyPr rtlCol="0" wrap="square">
            <a:spAutoFit/>
          </a:bodyPr>
          <a:p>
            <a:r>
              <a:rPr sz="1800" lang="en-US">
                <a:solidFill>
                  <a:srgbClr val="000000"/>
                </a:solidFill>
              </a:rPr>
              <a:t>Subject Line: Discover the Exquisite World of Haldiram's Delights!</a:t>
            </a:r>
            <a:endParaRPr sz="2800" lang="en-US">
              <a:solidFill>
                <a:srgbClr val="000000"/>
              </a:solidFill>
            </a:endParaRPr>
          </a:p>
        </p:txBody>
      </p:sp>
      <p:sp>
        <p:nvSpPr>
          <p:cNvPr id="1048766" name=""/>
          <p:cNvSpPr txBox="1"/>
          <p:nvPr/>
        </p:nvSpPr>
        <p:spPr>
          <a:xfrm rot="8864176">
            <a:off x="4501914" y="4094788"/>
            <a:ext cx="77786" cy="33111440"/>
          </a:xfrm>
          <a:prstGeom prst="rect"/>
        </p:spPr>
        <p:txBody>
          <a:bodyPr rtlCol="0" wrap="square">
            <a:spAutoFit/>
          </a:bodyPr>
          <a:p>
            <a:r>
              <a:rPr sz="2800" lang="en-US">
                <a:solidFill>
                  <a:srgbClr val="000000"/>
                </a:solidFill>
              </a:rPr>
              <a:t>Subject Line: Discover the Exquisite World of Haldiram's Delights!</a:t>
            </a:r>
            <a:endParaRPr sz="2800" lang="en-US">
              <a:solidFill>
                <a:srgbClr val="000000"/>
              </a:solidFill>
            </a:endParaRPr>
          </a:p>
        </p:txBody>
      </p:sp>
      <p:sp>
        <p:nvSpPr>
          <p:cNvPr id="1048767" name=""/>
          <p:cNvSpPr txBox="1"/>
          <p:nvPr/>
        </p:nvSpPr>
        <p:spPr>
          <a:xfrm>
            <a:off x="634064" y="2419892"/>
            <a:ext cx="7961140" cy="967741"/>
          </a:xfrm>
          <a:prstGeom prst="rect"/>
        </p:spPr>
        <p:txBody>
          <a:bodyPr rtlCol="0" wrap="square">
            <a:spAutoFit/>
          </a:bodyPr>
          <a:p>
            <a:r>
              <a:rPr sz="1600" lang="en-US">
                <a:solidFill>
                  <a:srgbClr val="000000"/>
                </a:solidFill>
              </a:rPr>
              <a:t>Dear [Recipient's Name],
We hope this email finds you in high spirits. We are thrilled to introduce you to the captivating world of Haldiram's, where taste meets tradition in every bite!</a:t>
            </a:r>
            <a:endParaRPr sz="2800" lang="en-US">
              <a:solidFill>
                <a:srgbClr val="000000"/>
              </a:solidFill>
            </a:endParaRPr>
          </a:p>
        </p:txBody>
      </p:sp>
      <p:sp>
        <p:nvSpPr>
          <p:cNvPr id="1048768" name=""/>
          <p:cNvSpPr txBox="1"/>
          <p:nvPr/>
        </p:nvSpPr>
        <p:spPr>
          <a:xfrm>
            <a:off x="2254807" y="11913686"/>
            <a:ext cx="4572000" cy="22379946"/>
          </a:xfrm>
          <a:prstGeom prst="rect"/>
        </p:spPr>
        <p:txBody>
          <a:bodyPr rtlCol="0" wrap="square">
            <a:spAutoFit/>
          </a:bodyPr>
          <a:p>
            <a:r>
              <a:rPr sz="1800" lang="en-US">
                <a:solidFill>
                  <a:srgbClr val="000000"/>
                </a:solidFill>
              </a:rPr>
              <a:t>🍬 A Symphony of Flavors 🍬
Explore our vast array of delectable products, from savory namkeens to mouthwatering sweets. Each bite is a symphony of flavors, crafted with love and perfection, and representing the rich culinary heritage of India.
💚 Our Belief in Sustainability 💚
At Haldiram's, we not only care about your taste buds but also our planet. Our eco-friendly practices and responsible sourcing demonstrate our dedication to a sustainable future.
👫 Join Our Happy Community 👫
Join a community of satisfied customers who have experienced the joy of Haldiram's treats. We value your loyalty and strive to exceed your expectations with every mouthwatering delicacy.
🎁 Special Offer Just for You 🎁
As a token of our appreciation, we have an exclusive offer for you. Use the code "TASTYHALDI" to enjoy a 15% discount on your first online order.
🔎 Explore Haldiram's Today 🔍
Ready to embark on a delightful journey of taste and tradition? Visit our website or drop by our nearest store to experience the magic of Haldiram's for yourself.
📢 Stay Connected 📢
Follow us on social media to stay updated on the latest news, contests, and delicious surprises!
Facebook: [Facebook Handle]
Instagram: [Instagram Handle]
Twitter: [Twitter Handle]
🤝 We Value Your Feedback 🤝
Your satisfaction matters the most to us. Feel free to share your thoughts or any suggestions; we'd love to hear from you!
Thank you for being a part of the Haldiram's family. We look forward to indulging your taste buds and sharing the joy of our authentic Indian flavors with you.
Warm regards,
The Haldiram's Team
[Haldiram's Contact Information]
[Unsubscribe Option]
Send a message
Free Research Preview. ChatGPT may produce inaccurate information about people,</a:t>
            </a:r>
            <a:endParaRPr sz="2800" lang="en-US">
              <a:solidFill>
                <a:srgbClr val="000000"/>
              </a:solidFill>
            </a:endParaRPr>
          </a:p>
        </p:txBody>
      </p:sp>
      <p:sp>
        <p:nvSpPr>
          <p:cNvPr id="1048769" name=""/>
          <p:cNvSpPr txBox="1"/>
          <p:nvPr/>
        </p:nvSpPr>
        <p:spPr>
          <a:xfrm>
            <a:off x="721558" y="3387632"/>
            <a:ext cx="5589621" cy="2123440"/>
          </a:xfrm>
          <a:prstGeom prst="rect"/>
        </p:spPr>
        <p:txBody>
          <a:bodyPr rtlCol="0" wrap="square">
            <a:spAutoFit/>
          </a:bodyPr>
          <a:p>
            <a:r>
              <a:rPr sz="1400" lang="en-US">
                <a:solidFill>
                  <a:srgbClr val="000000"/>
                </a:solidFill>
              </a:rPr>
              <a:t>🍬 A Symphony of Flavors 🍬
Explore our vast array of delectable products, from savory namkeens to mouthwatering sweets. Each bite is a symphony of flavors, crafted with love and perfection, and representing the rich culinary heritage of India.
💚 Our Belief in Sustainability 💚
At Haldiram's, we not only care about your taste buds but also our planet. Our eco-friendly practices and responsible sourcing demonstrate our dedication to a sustainable future.</a:t>
            </a:r>
            <a:endParaRPr sz="2800" lang="en-US">
              <a:solidFill>
                <a:srgbClr val="000000"/>
              </a:solidFill>
            </a:endParaRPr>
          </a:p>
        </p:txBody>
      </p:sp>
      <p:sp>
        <p:nvSpPr>
          <p:cNvPr id="1048770" name=""/>
          <p:cNvSpPr txBox="1"/>
          <p:nvPr/>
        </p:nvSpPr>
        <p:spPr>
          <a:xfrm>
            <a:off x="1710233" y="12236633"/>
            <a:ext cx="6022418" cy="853439"/>
          </a:xfrm>
          <a:prstGeom prst="rect"/>
        </p:spPr>
        <p:txBody>
          <a:bodyPr rtlCol="0" wrap="square">
            <a:spAutoFit/>
          </a:bodyPr>
          <a:p>
            <a:r>
              <a:rPr sz="1400" lang="en-US">
                <a:solidFill>
                  <a:srgbClr val="000000"/>
                </a:solidFill>
              </a:rPr>
              <a:t>.</a:t>
            </a:r>
            <a:r>
              <a:rPr sz="1400" lang="en-US">
                <a:solidFill>
                  <a:srgbClr val="000000"/>
                </a:solidFill>
              </a:rPr>
              <a:t> </a:t>
            </a:r>
            <a:r>
              <a:rPr sz="1400" lang="en-US">
                <a:solidFill>
                  <a:srgbClr val="000000"/>
                </a:solidFill>
              </a:rPr>
              <a:t>
As a token of our appreciation, we have an exclusive offer for you. Use the code "TASTYHALDI" to enjoy a 15% discount on your first online order.</a:t>
            </a:r>
            <a:endParaRPr sz="2800" lang="en-US">
              <a:solidFill>
                <a:srgbClr val="000000"/>
              </a:solidFill>
            </a:endParaRPr>
          </a:p>
        </p:txBody>
      </p:sp>
      <p:pic>
        <p:nvPicPr>
          <p:cNvPr id="2097174" name=""/>
          <p:cNvPicPr>
            <a:picLocks/>
          </p:cNvPicPr>
          <p:nvPr/>
        </p:nvPicPr>
        <p:blipFill>
          <a:blip xmlns:r="http://schemas.openxmlformats.org/officeDocument/2006/relationships" r:embed="rId1"/>
          <a:stretch>
            <a:fillRect/>
          </a:stretch>
        </p:blipFill>
        <p:spPr>
          <a:xfrm rot="0">
            <a:off x="6619562" y="3210025"/>
            <a:ext cx="2364231" cy="1383303"/>
          </a:xfrm>
          <a:prstGeom prst="rect"/>
        </p:spPr>
      </p:pic>
      <p:sp>
        <p:nvSpPr>
          <p:cNvPr id="1048771" name=""/>
          <p:cNvSpPr txBox="1"/>
          <p:nvPr/>
        </p:nvSpPr>
        <p:spPr>
          <a:xfrm>
            <a:off x="6619562" y="4593328"/>
            <a:ext cx="2514055" cy="916940"/>
          </a:xfrm>
          <a:prstGeom prst="rect"/>
        </p:spPr>
        <p:txBody>
          <a:bodyPr rtlCol="0" wrap="square">
            <a:spAutoFit/>
          </a:bodyPr>
          <a:p>
            <a:r>
              <a:rPr sz="900" lang="en-US">
                <a:solidFill>
                  <a:srgbClr val="000000"/>
                </a:solidFill>
              </a:rPr>
              <a:t>Thank you for being a part of the Haldiram's family. We look forward to indulging your taste buds and sharing the joy of our authentic Indian flavors with you.Warm regards,
The Haldiram's Team</a:t>
            </a:r>
            <a:endParaRPr sz="2800" lang="en-US">
              <a:solidFill>
                <a:srgbClr val="000000"/>
              </a:solidFill>
            </a:endParaRPr>
          </a:p>
        </p:txBody>
      </p:sp>
      <p:pic>
        <p:nvPicPr>
          <p:cNvPr id="2097175" name=""/>
          <p:cNvPicPr>
            <a:picLocks/>
          </p:cNvPicPr>
          <p:nvPr/>
        </p:nvPicPr>
        <p:blipFill>
          <a:blip xmlns:r="http://schemas.openxmlformats.org/officeDocument/2006/relationships" r:embed="rId2"/>
          <a:stretch>
            <a:fillRect/>
          </a:stretch>
        </p:blipFill>
        <p:spPr>
          <a:xfrm rot="10228627" flipV="0">
            <a:off x="332331" y="8459166"/>
            <a:ext cx="8376924" cy="6009158"/>
          </a:xfrm>
          <a:prstGeom prst="rect"/>
        </p:spPr>
      </p:pic>
      <p:pic>
        <p:nvPicPr>
          <p:cNvPr id="2097176" name=""/>
          <p:cNvPicPr>
            <a:picLocks/>
          </p:cNvPicPr>
          <p:nvPr/>
        </p:nvPicPr>
        <p:blipFill>
          <a:blip xmlns:r="http://schemas.openxmlformats.org/officeDocument/2006/relationships" r:embed="rId3"/>
          <a:stretch>
            <a:fillRect/>
          </a:stretch>
        </p:blipFill>
        <p:spPr>
          <a:xfrm rot="0">
            <a:off x="606895" y="5792081"/>
            <a:ext cx="8850945" cy="788120"/>
          </a:xfrm>
          <a:prstGeom prst="rec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9" name="Shape 158"/>
        <p:cNvGrpSpPr/>
        <p:nvPr/>
      </p:nvGrpSpPr>
      <p:grpSpPr>
        <a:xfrm>
          <a:off x="0" y="0"/>
          <a:ext cx="0" cy="0"/>
          <a:chOff x="0" y="0"/>
          <a:chExt cx="0" cy="0"/>
        </a:xfrm>
      </p:grpSpPr>
      <p:sp>
        <p:nvSpPr>
          <p:cNvPr id="1048593" name="Google Shape;159;p30"/>
          <p:cNvSpPr txBox="1"/>
          <p:nvPr/>
        </p:nvSpPr>
        <p:spPr>
          <a:xfrm>
            <a:off x="196463" y="431600"/>
            <a:ext cx="9513075" cy="886367"/>
          </a:xfrm>
          <a:prstGeom prst="rect"/>
          <a:noFill/>
          <a:ln>
            <a:noFill/>
          </a:ln>
        </p:spPr>
        <p:txBody>
          <a:bodyPr anchor="t" anchorCtr="0" bIns="107269" lIns="107269" rIns="107269" spcFirstLastPara="1" tIns="107269" wrap="square">
            <a:spAutoFit/>
          </a:bodyPr>
          <a:p>
            <a:pPr algn="ctr">
              <a:lnSpc>
                <a:spcPct val="115000"/>
              </a:lnSpc>
            </a:pPr>
            <a:r>
              <a:rPr b="1" dirty="0" lang="en-GB">
                <a:solidFill>
                  <a:srgbClr val="434343"/>
                </a:solidFill>
              </a:rPr>
              <a:t>Part 4: Content Creation and </a:t>
            </a:r>
            <a:r>
              <a:rPr b="1" dirty="0" lang="en-GB" err="1">
                <a:solidFill>
                  <a:srgbClr val="434343"/>
                </a:solidFill>
              </a:rPr>
              <a:t>Curation</a:t>
            </a:r>
            <a:r>
              <a:rPr b="1" dirty="0" lang="en-GB">
                <a:solidFill>
                  <a:srgbClr val="434343"/>
                </a:solidFill>
              </a:rPr>
              <a:t> (Post creations, Designs/Video </a:t>
            </a:r>
            <a:endParaRPr b="1">
              <a:solidFill>
                <a:srgbClr val="434343"/>
              </a:solidFill>
            </a:endParaRPr>
          </a:p>
          <a:p>
            <a:pPr algn="ctr">
              <a:lnSpc>
                <a:spcPct val="115000"/>
              </a:lnSpc>
            </a:pPr>
            <a:r>
              <a:rPr b="1" dirty="0" lang="en-GB">
                <a:solidFill>
                  <a:srgbClr val="434343"/>
                </a:solidFill>
              </a:rPr>
              <a:t>Editing, Ad Campaigns over Social Media and Email Ideation and Creation) </a:t>
            </a:r>
          </a:p>
        </p:txBody>
      </p:sp>
      <p:sp>
        <p:nvSpPr>
          <p:cNvPr id="1048594" name="Google Shape;160;p30"/>
          <p:cNvSpPr txBox="1"/>
          <p:nvPr/>
        </p:nvSpPr>
        <p:spPr>
          <a:xfrm>
            <a:off x="518046" y="870360"/>
            <a:ext cx="8869900" cy="1382938"/>
          </a:xfrm>
          <a:prstGeom prst="rect"/>
          <a:noFill/>
          <a:ln>
            <a:noFill/>
          </a:ln>
        </p:spPr>
        <p:txBody>
          <a:bodyPr anchor="t" anchorCtr="0" bIns="107269" lIns="107269" rIns="107269" spcFirstLastPara="1" tIns="107269" wrap="square">
            <a:spAutoFit/>
          </a:bodyPr>
          <a:p/>
          <a:p>
            <a:pPr indent="-372523" marL="536433">
              <a:buSzPts val="1400"/>
              <a:buChar char="●"/>
            </a:pPr>
            <a:r>
              <a:rPr dirty="0" lang="en-GB"/>
              <a:t>Reflect on the content creation and </a:t>
            </a:r>
            <a:r>
              <a:rPr dirty="0" lang="en-GB" err="1"/>
              <a:t>curation</a:t>
            </a:r>
            <a:r>
              <a:rPr dirty="0" lang="en-GB"/>
              <a:t> process, discussing the challenges faced and lessons learned.</a:t>
            </a:r>
          </a:p>
          <a:p>
            <a:pPr marL="536433"/>
          </a:p>
        </p:txBody>
      </p:sp>
      <p:sp>
        <p:nvSpPr>
          <p:cNvPr id="1048595" name=""/>
          <p:cNvSpPr txBox="1"/>
          <p:nvPr/>
        </p:nvSpPr>
        <p:spPr>
          <a:xfrm>
            <a:off x="2952998" y="7885302"/>
            <a:ext cx="4000000" cy="599440"/>
          </a:xfrm>
          <a:prstGeom prst="rect"/>
        </p:spPr>
        <p:txBody>
          <a:bodyPr rtlCol="0" wrap="square">
            <a:spAutoFit/>
          </a:bodyPr>
          <a:p>
            <a:r>
              <a:rPr sz="2800" lang="en-US">
                <a:solidFill>
                  <a:srgbClr val="000000"/>
                </a:solidFill>
              </a:rPr>
              <a:t>C</a:t>
            </a:r>
            <a:r>
              <a:rPr sz="2800" lang="en-US">
                <a:solidFill>
                  <a:srgbClr val="000000"/>
                </a:solidFill>
              </a:rPr>
              <a:t>h</a:t>
            </a:r>
            <a:r>
              <a:rPr sz="2800" lang="en-US">
                <a:solidFill>
                  <a:srgbClr val="000000"/>
                </a:solidFill>
              </a:rPr>
              <a:t>a</a:t>
            </a:r>
            <a:r>
              <a:rPr sz="2800" lang="en-US">
                <a:solidFill>
                  <a:srgbClr val="000000"/>
                </a:solidFill>
              </a:rPr>
              <a:t>l</a:t>
            </a:r>
            <a:r>
              <a:rPr sz="2800" lang="en-US">
                <a:solidFill>
                  <a:srgbClr val="000000"/>
                </a:solidFill>
              </a:rPr>
              <a:t>l</a:t>
            </a:r>
            <a:r>
              <a:rPr sz="2800" lang="en-US">
                <a:solidFill>
                  <a:srgbClr val="000000"/>
                </a:solidFill>
              </a:rPr>
              <a:t>e</a:t>
            </a:r>
            <a:r>
              <a:rPr sz="2800" lang="en-US">
                <a:solidFill>
                  <a:srgbClr val="000000"/>
                </a:solidFill>
              </a:rPr>
              <a:t>n</a:t>
            </a:r>
            <a:r>
              <a:rPr sz="2800" lang="en-US">
                <a:solidFill>
                  <a:srgbClr val="000000"/>
                </a:solidFill>
              </a:rPr>
              <a:t>g</a:t>
            </a:r>
            <a:r>
              <a:rPr sz="2800" lang="en-US">
                <a:solidFill>
                  <a:srgbClr val="000000"/>
                </a:solidFill>
              </a:rPr>
              <a:t>e</a:t>
            </a:r>
            <a:r>
              <a:rPr sz="2800" lang="en-US">
                <a:solidFill>
                  <a:srgbClr val="000000"/>
                </a:solidFill>
              </a:rPr>
              <a:t>s</a:t>
            </a:r>
            <a:r>
              <a:rPr sz="2800" lang="en-US">
                <a:solidFill>
                  <a:srgbClr val="000000"/>
                </a:solidFill>
              </a:rPr>
              <a:t> </a:t>
            </a:r>
            <a:endParaRPr sz="2800" lang="en-US">
              <a:solidFill>
                <a:srgbClr val="000000"/>
              </a:solidFill>
            </a:endParaRPr>
          </a:p>
        </p:txBody>
      </p:sp>
      <p:sp>
        <p:nvSpPr>
          <p:cNvPr id="1048596" name=""/>
          <p:cNvSpPr txBox="1"/>
          <p:nvPr/>
        </p:nvSpPr>
        <p:spPr>
          <a:xfrm>
            <a:off x="703085" y="2257720"/>
            <a:ext cx="8684861" cy="434340"/>
          </a:xfrm>
          <a:prstGeom prst="rect"/>
        </p:spPr>
        <p:txBody>
          <a:bodyPr rtlCol="0" wrap="square">
            <a:spAutoFit/>
          </a:bodyPr>
          <a:p>
            <a:r>
              <a:rPr sz="1800" lang="en-US">
                <a:solidFill>
                  <a:srgbClr val="000000"/>
                </a:solidFill>
              </a:rPr>
              <a:t>During content creation and curation, some common challenges include:</a:t>
            </a:r>
            <a:endParaRPr sz="2800" lang="en-US">
              <a:solidFill>
                <a:srgbClr val="000000"/>
              </a:solidFill>
            </a:endParaRPr>
          </a:p>
        </p:txBody>
      </p:sp>
      <p:sp>
        <p:nvSpPr>
          <p:cNvPr id="1048597" name=""/>
          <p:cNvSpPr txBox="1"/>
          <p:nvPr/>
        </p:nvSpPr>
        <p:spPr>
          <a:xfrm>
            <a:off x="737873" y="2893639"/>
            <a:ext cx="8273573" cy="777240"/>
          </a:xfrm>
          <a:prstGeom prst="rect"/>
        </p:spPr>
        <p:txBody>
          <a:bodyPr rtlCol="0" wrap="square">
            <a:spAutoFit/>
          </a:bodyPr>
          <a:p>
            <a:r>
              <a:rPr sz="1800" lang="en-US">
                <a:solidFill>
                  <a:srgbClr val="000000"/>
                </a:solidFill>
              </a:rPr>
              <a:t>Time and Resources: Creating high-quality content and curating relevant information can be time-consuming and may require substantial resources.</a:t>
            </a:r>
            <a:endParaRPr sz="2800" lang="en-US">
              <a:solidFill>
                <a:srgbClr val="000000"/>
              </a:solidFill>
            </a:endParaRPr>
          </a:p>
        </p:txBody>
      </p:sp>
      <p:sp>
        <p:nvSpPr>
          <p:cNvPr id="1048598" name=""/>
          <p:cNvSpPr txBox="1"/>
          <p:nvPr/>
        </p:nvSpPr>
        <p:spPr>
          <a:xfrm>
            <a:off x="737873" y="3746729"/>
            <a:ext cx="8430254" cy="777240"/>
          </a:xfrm>
          <a:prstGeom prst="rect"/>
        </p:spPr>
        <p:txBody>
          <a:bodyPr rtlCol="0" wrap="square">
            <a:spAutoFit/>
          </a:bodyPr>
          <a:p>
            <a:r>
              <a:rPr sz="1800" lang="en-US">
                <a:solidFill>
                  <a:srgbClr val="000000"/>
                </a:solidFill>
              </a:rPr>
              <a:t>Audience Relevance: Ensuring the content aligns with the target audience's interests and needs can be challenging.</a:t>
            </a:r>
            <a:endParaRPr sz="2800" lang="en-US">
              <a:solidFill>
                <a:srgbClr val="000000"/>
              </a:solidFill>
            </a:endParaRPr>
          </a:p>
        </p:txBody>
      </p:sp>
      <p:sp>
        <p:nvSpPr>
          <p:cNvPr id="1048599" name=""/>
          <p:cNvSpPr txBox="1"/>
          <p:nvPr/>
        </p:nvSpPr>
        <p:spPr>
          <a:xfrm>
            <a:off x="703086" y="4733690"/>
            <a:ext cx="8772992" cy="675641"/>
          </a:xfrm>
          <a:prstGeom prst="rect"/>
        </p:spPr>
        <p:txBody>
          <a:bodyPr rtlCol="0" wrap="square">
            <a:spAutoFit/>
          </a:bodyPr>
          <a:p>
            <a:r>
              <a:rPr sz="1600" lang="en-US">
                <a:solidFill>
                  <a:srgbClr val="000000"/>
                </a:solidFill>
              </a:rPr>
              <a:t>Content Organization: Effectively organizing and categorizing curated content can be challenging to provide a seamless user experience.</a:t>
            </a:r>
            <a:endParaRPr sz="2800" lang="en-US">
              <a:solidFill>
                <a:srgbClr val="000000"/>
              </a:solidFill>
            </a:endParaRPr>
          </a:p>
        </p:txBody>
      </p:sp>
      <p:sp>
        <p:nvSpPr>
          <p:cNvPr id="1048600" name=""/>
          <p:cNvSpPr txBox="1"/>
          <p:nvPr/>
        </p:nvSpPr>
        <p:spPr>
          <a:xfrm>
            <a:off x="649738" y="5619051"/>
            <a:ext cx="8289731" cy="675640"/>
          </a:xfrm>
          <a:prstGeom prst="rect"/>
        </p:spPr>
        <p:txBody>
          <a:bodyPr rtlCol="0" wrap="square">
            <a:spAutoFit/>
          </a:bodyPr>
          <a:p>
            <a:r>
              <a:rPr sz="1600" lang="en-US">
                <a:solidFill>
                  <a:srgbClr val="000000"/>
                </a:solidFill>
              </a:rPr>
              <a:t>Staying Updated: In rapidly evolving industries, staying current with the latest trends and information is crucial but can be demanding.</a:t>
            </a:r>
            <a:endParaRPr sz="2800" lang="en-US">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3" name="Shape 66"/>
        <p:cNvGrpSpPr/>
        <p:nvPr/>
      </p:nvGrpSpPr>
      <p:grpSpPr>
        <a:xfrm>
          <a:off x="0" y="0"/>
          <a:ext cx="0" cy="0"/>
          <a:chOff x="0" y="0"/>
          <a:chExt cx="0" cy="0"/>
        </a:xfrm>
      </p:grpSpPr>
      <p:sp>
        <p:nvSpPr>
          <p:cNvPr id="1048616" name="Google Shape;67;p15"/>
          <p:cNvSpPr txBox="1"/>
          <p:nvPr/>
        </p:nvSpPr>
        <p:spPr>
          <a:xfrm>
            <a:off x="734687" y="324197"/>
            <a:ext cx="8244275" cy="1149257"/>
          </a:xfrm>
          <a:prstGeom prst="rect"/>
          <a:noFill/>
          <a:ln>
            <a:noFill/>
          </a:ln>
        </p:spPr>
        <p:txBody>
          <a:bodyPr anchor="t" anchorCtr="0" bIns="107269" lIns="107269" rIns="107269" spcFirstLastPara="1" tIns="107269" wrap="square">
            <a:spAutoFit/>
          </a:bodyPr>
          <a:p>
            <a:pPr algn="ctr">
              <a:lnSpc>
                <a:spcPct val="115000"/>
              </a:lnSpc>
            </a:pPr>
            <a:r>
              <a:rPr b="1" dirty="0" sz="2200" lang="en-GB">
                <a:solidFill>
                  <a:srgbClr val="434343"/>
                </a:solidFill>
              </a:rPr>
              <a:t>Part 1: Brand study, Competitor Analysis &amp; Buyer’s/Audience’s Persona</a:t>
            </a:r>
            <a:endParaRPr sz="2200"/>
          </a:p>
        </p:txBody>
      </p:sp>
      <p:sp>
        <p:nvSpPr>
          <p:cNvPr id="1048617" name="Google Shape;68;p15"/>
          <p:cNvSpPr txBox="1"/>
          <p:nvPr/>
        </p:nvSpPr>
        <p:spPr>
          <a:xfrm rot="5119">
            <a:off x="318059" y="1709907"/>
            <a:ext cx="9269883" cy="4888138"/>
          </a:xfrm>
          <a:prstGeom prst="rect"/>
          <a:noFill/>
          <a:ln>
            <a:noFill/>
          </a:ln>
        </p:spPr>
        <p:txBody>
          <a:bodyPr anchor="t" anchorCtr="0" bIns="107269" lIns="107269" rIns="107269" spcFirstLastPara="1" tIns="107269" wrap="square">
            <a:spAutoFit/>
          </a:bodyPr>
          <a:p>
            <a:pPr indent="-372523" marL="536433">
              <a:buSzPts val="1400"/>
              <a:buChar char="●"/>
            </a:pPr>
            <a:r>
              <a:rPr b="1" dirty="0" sz="1600" lang="en-US"/>
              <a:t>R</a:t>
            </a:r>
            <a:r>
              <a:rPr b="1" dirty="0" sz="1600" lang="en-US"/>
              <a:t>e</a:t>
            </a:r>
            <a:r>
              <a:rPr b="1" dirty="0" sz="1600" lang="en-US"/>
              <a:t>s</a:t>
            </a:r>
            <a:r>
              <a:rPr b="1" dirty="0" sz="1600" lang="en-US"/>
              <a:t>e</a:t>
            </a:r>
            <a:r>
              <a:rPr b="1" dirty="0" sz="1600" lang="en-US"/>
              <a:t>a</a:t>
            </a:r>
            <a:r>
              <a:rPr b="1" dirty="0" sz="1600" lang="en-US"/>
              <a:t>r</a:t>
            </a:r>
            <a:r>
              <a:rPr b="1" dirty="0" sz="1600" lang="en-US"/>
              <a:t>ch </a:t>
            </a:r>
            <a:r>
              <a:rPr b="1" dirty="0" sz="1600" lang="en-US"/>
              <a:t>Brand</a:t>
            </a:r>
            <a:r>
              <a:rPr b="1" dirty="0" sz="1600" lang="en-GB"/>
              <a:t> Identity: </a:t>
            </a:r>
            <a:r>
              <a:rPr dirty="0" sz="1600" lang="en-GB"/>
              <a:t>Study the brand's mission, values, vision, and unique selling propositions (USPs).</a:t>
            </a:r>
            <a:endParaRPr altLang="en-US" sz="1400" lang="zh-CN"/>
          </a:p>
          <a:p>
            <a:pPr indent="-372523" marL="536433">
              <a:buSzPts val="1400"/>
              <a:buChar char="●"/>
            </a:pPr>
            <a:endParaRPr altLang="en-US" sz="1600" lang="zh-CN"/>
          </a:p>
          <a:p>
            <a:r>
              <a:rPr b="1" dirty="0" sz="1600" lang="en-GB"/>
              <a:t>Mission/Values</a:t>
            </a:r>
            <a:r>
              <a:rPr b="1" dirty="0" sz="1600" lang="en-GB" smtClean="0"/>
              <a:t>:</a:t>
            </a:r>
            <a:endParaRPr altLang="en-US" sz="1400" lang="zh-CN"/>
          </a:p>
          <a:p>
            <a:r>
              <a:rPr altLang="en-US" dirty="0" sz="1600" lang="en-US" smtClean="0"/>
              <a:t>Review, recreate and rediscover the trend of healthy eating and innovate and invent fresh new methods to nourish and delight everyone we serve</a:t>
            </a:r>
            <a:r>
              <a:rPr altLang="en-US" dirty="0" sz="1600" lang="en-US" smtClean="0"/>
              <a:t>.</a:t>
            </a:r>
            <a:endParaRPr altLang="en-US" sz="1400" lang="zh-CN"/>
          </a:p>
          <a:p>
            <a:r>
              <a:rPr altLang="en-US" dirty="0" sz="1600" lang="en-US" smtClean="0"/>
              <a:t>C</a:t>
            </a:r>
            <a:r>
              <a:rPr altLang="en-US" dirty="0" sz="1600" lang="en-US" smtClean="0"/>
              <a:t>o</a:t>
            </a:r>
            <a:r>
              <a:rPr altLang="en-US" dirty="0" sz="1600" lang="en-US" smtClean="0"/>
              <a:t>r</a:t>
            </a:r>
            <a:r>
              <a:rPr altLang="en-US" dirty="0" sz="1600" lang="en-US" smtClean="0"/>
              <a:t>e</a:t>
            </a:r>
            <a:r>
              <a:rPr altLang="en-US" dirty="0" sz="1600" lang="en-US" smtClean="0"/>
              <a:t> </a:t>
            </a:r>
            <a:r>
              <a:rPr altLang="en-US" dirty="0" sz="1600" lang="en-US" smtClean="0"/>
              <a:t>e</a:t>
            </a:r>
            <a:r>
              <a:rPr altLang="en-US" dirty="0" sz="1600" lang="en-US" smtClean="0"/>
              <a:t>m</a:t>
            </a:r>
            <a:r>
              <a:rPr altLang="en-US" dirty="0" sz="1600" lang="en-US" smtClean="0"/>
              <a:t>p</a:t>
            </a:r>
            <a:r>
              <a:rPr altLang="en-US" dirty="0" sz="1600" lang="en-US" smtClean="0"/>
              <a:t>h</a:t>
            </a:r>
            <a:r>
              <a:rPr altLang="en-US" dirty="0" sz="1600" lang="en-US" smtClean="0"/>
              <a:t>o</a:t>
            </a:r>
            <a:r>
              <a:rPr altLang="en-US" dirty="0" sz="1600" lang="en-US" smtClean="0"/>
              <a:t>y</a:t>
            </a:r>
            <a:r>
              <a:rPr altLang="en-US" dirty="0" sz="1600" lang="en-US" smtClean="0"/>
              <a:t>s</a:t>
            </a:r>
            <a:r>
              <a:rPr altLang="en-US" dirty="0" sz="1600" lang="en-US" smtClean="0"/>
              <a:t>i</a:t>
            </a:r>
            <a:r>
              <a:rPr altLang="en-US" dirty="0" sz="1600" lang="en-US" smtClean="0"/>
              <a:t>s</a:t>
            </a:r>
            <a:r>
              <a:rPr altLang="en-US" dirty="0" sz="1600" lang="en-US" smtClean="0"/>
              <a:t> </a:t>
            </a:r>
            <a:r>
              <a:rPr altLang="en-US" dirty="0" sz="1600" lang="en-US" smtClean="0"/>
              <a:t>i</a:t>
            </a:r>
            <a:r>
              <a:rPr altLang="en-US" dirty="0" sz="1600" lang="en-US" smtClean="0"/>
              <a:t>s</a:t>
            </a:r>
            <a:r>
              <a:rPr altLang="en-US" dirty="0" sz="1600" lang="en-US" smtClean="0"/>
              <a:t> </a:t>
            </a:r>
            <a:r>
              <a:rPr altLang="en-US" dirty="0" sz="1600" lang="en-US" smtClean="0"/>
              <a:t>a</a:t>
            </a:r>
            <a:r>
              <a:rPr altLang="en-US" dirty="0" sz="1600" lang="en-US" smtClean="0"/>
              <a:t>n</a:t>
            </a:r>
            <a:r>
              <a:rPr altLang="en-US" dirty="0" sz="1600" lang="en-US" smtClean="0"/>
              <a:t> </a:t>
            </a:r>
            <a:r>
              <a:rPr altLang="en-US" dirty="0" sz="1600" lang="en-US" smtClean="0"/>
              <a:t>d</a:t>
            </a:r>
            <a:r>
              <a:rPr altLang="en-US" dirty="0" sz="1600" lang="en-US" smtClean="0"/>
              <a:t>e</a:t>
            </a:r>
            <a:r>
              <a:rPr altLang="en-US" dirty="0" sz="1600" lang="en-US" smtClean="0"/>
              <a:t>l</a:t>
            </a:r>
            <a:r>
              <a:rPr altLang="en-US" dirty="0" sz="1600" lang="en-US" smtClean="0"/>
              <a:t>i</a:t>
            </a:r>
            <a:r>
              <a:rPr altLang="en-US" dirty="0" sz="1600" lang="en-US" smtClean="0"/>
              <a:t>v</a:t>
            </a:r>
            <a:r>
              <a:rPr altLang="en-US" dirty="0" sz="1600" lang="en-US" smtClean="0"/>
              <a:t>e</a:t>
            </a:r>
            <a:r>
              <a:rPr altLang="en-US" dirty="0" sz="1600" lang="en-US" smtClean="0"/>
              <a:t>r</a:t>
            </a:r>
            <a:r>
              <a:rPr altLang="en-US" dirty="0" sz="1600" lang="en-US" smtClean="0"/>
              <a:t>i</a:t>
            </a:r>
            <a:r>
              <a:rPr altLang="en-US" dirty="0" sz="1600" lang="en-US" smtClean="0"/>
              <a:t>n</a:t>
            </a:r>
            <a:r>
              <a:rPr altLang="en-US" dirty="0" sz="1600" lang="en-US" smtClean="0"/>
              <a:t>g</a:t>
            </a:r>
            <a:r>
              <a:rPr altLang="en-US" dirty="0" sz="1600" lang="en-US" smtClean="0"/>
              <a:t> </a:t>
            </a:r>
            <a:r>
              <a:rPr altLang="en-US" dirty="0" sz="1600" lang="en-US" smtClean="0"/>
              <a:t> </a:t>
            </a:r>
            <a:r>
              <a:rPr altLang="en-US" dirty="0" sz="1600" lang="en-US" smtClean="0"/>
              <a:t>h</a:t>
            </a:r>
            <a:r>
              <a:rPr altLang="en-US" dirty="0" sz="1600" lang="en-US" smtClean="0"/>
              <a:t>e</a:t>
            </a:r>
            <a:r>
              <a:rPr altLang="en-US" dirty="0" sz="1600" lang="en-US" smtClean="0"/>
              <a:t>a</a:t>
            </a:r>
            <a:r>
              <a:rPr altLang="en-US" dirty="0" sz="1600" lang="en-US" smtClean="0"/>
              <a:t>l</a:t>
            </a:r>
            <a:r>
              <a:rPr altLang="en-US" dirty="0" sz="1600" lang="en-US" smtClean="0"/>
              <a:t>t</a:t>
            </a:r>
            <a:r>
              <a:rPr altLang="en-US" dirty="0" sz="1600" lang="en-US" smtClean="0"/>
              <a:t>h</a:t>
            </a:r>
            <a:r>
              <a:rPr altLang="en-US" dirty="0" sz="1600" lang="en-US" smtClean="0"/>
              <a:t>y</a:t>
            </a:r>
            <a:r>
              <a:rPr altLang="en-US" dirty="0" sz="1600" lang="en-US" smtClean="0"/>
              <a:t>,</a:t>
            </a:r>
            <a:r>
              <a:rPr altLang="en-US" dirty="0" sz="1600" lang="en-US" smtClean="0"/>
              <a:t> </a:t>
            </a:r>
            <a:r>
              <a:rPr altLang="en-US" dirty="0" sz="1600" lang="en-US" smtClean="0"/>
              <a:t>d</a:t>
            </a:r>
            <a:r>
              <a:rPr altLang="en-US" dirty="0" sz="1600" lang="en-US" smtClean="0"/>
              <a:t>e</a:t>
            </a:r>
            <a:r>
              <a:rPr altLang="en-US" dirty="0" sz="1600" lang="en-US" smtClean="0"/>
              <a:t>l</a:t>
            </a:r>
            <a:r>
              <a:rPr altLang="en-US" dirty="0" sz="1600" lang="en-US" smtClean="0"/>
              <a:t>i</a:t>
            </a:r>
            <a:r>
              <a:rPr altLang="en-US" dirty="0" sz="1600" lang="en-US" smtClean="0"/>
              <a:t>c</a:t>
            </a:r>
            <a:r>
              <a:rPr altLang="en-US" dirty="0" sz="1600" lang="en-US" smtClean="0"/>
              <a:t>ious</a:t>
            </a:r>
            <a:r>
              <a:rPr altLang="en-US" dirty="0" sz="1600" lang="en-US" smtClean="0"/>
              <a:t>,</a:t>
            </a:r>
            <a:r>
              <a:rPr altLang="en-US" dirty="0" sz="1600" lang="en-US" smtClean="0"/>
              <a:t>delight</a:t>
            </a:r>
            <a:r>
              <a:rPr altLang="en-US" dirty="0" sz="1600" lang="en-US" smtClean="0"/>
              <a:t> </a:t>
            </a:r>
            <a:r>
              <a:rPr altLang="en-US" dirty="0" sz="1600" lang="en-US" smtClean="0"/>
              <a:t>traditional </a:t>
            </a:r>
            <a:r>
              <a:rPr altLang="en-US" dirty="0" sz="1600" lang="en-US" smtClean="0"/>
              <a:t>f</a:t>
            </a:r>
            <a:r>
              <a:rPr altLang="en-US" dirty="0" sz="1600" lang="en-US" smtClean="0"/>
              <a:t>o</a:t>
            </a:r>
            <a:r>
              <a:rPr altLang="en-US" dirty="0" sz="1600" lang="en-US" smtClean="0"/>
              <a:t>o</a:t>
            </a:r>
            <a:r>
              <a:rPr altLang="en-US" dirty="0" sz="1600" lang="en-US" smtClean="0"/>
              <a:t>d</a:t>
            </a:r>
            <a:r>
              <a:rPr altLang="en-US" dirty="0" sz="1600" lang="en-US" smtClean="0"/>
              <a:t>s</a:t>
            </a:r>
            <a:r>
              <a:rPr altLang="en-US" dirty="0" sz="1600" lang="en-US" smtClean="0"/>
              <a:t>,</a:t>
            </a:r>
            <a:r>
              <a:rPr altLang="en-US" dirty="0" sz="1600" lang="en-US" smtClean="0"/>
              <a:t> </a:t>
            </a:r>
            <a:r>
              <a:rPr altLang="en-US" dirty="0" sz="1600" lang="en-US" smtClean="0"/>
              <a:t>Indian </a:t>
            </a:r>
            <a:r>
              <a:rPr altLang="en-US" dirty="0" sz="1600" lang="en-US" smtClean="0"/>
              <a:t>taste</a:t>
            </a:r>
            <a:r>
              <a:rPr altLang="en-US" dirty="0" sz="1600" lang="en-US" smtClean="0"/>
              <a:t>,</a:t>
            </a:r>
            <a:r>
              <a:rPr altLang="en-US" dirty="0" sz="1600" lang="en-US" smtClean="0"/>
              <a:t>delight</a:t>
            </a:r>
            <a:r>
              <a:rPr altLang="en-US" dirty="0" sz="1600" lang="en-US" smtClean="0"/>
              <a:t> </a:t>
            </a:r>
            <a:r>
              <a:rPr altLang="en-US" dirty="0" sz="1600" lang="en-US" smtClean="0"/>
              <a:t>persistent </a:t>
            </a:r>
            <a:r>
              <a:rPr altLang="en-US" dirty="0" sz="1600" lang="en-US" smtClean="0"/>
              <a:t>f</a:t>
            </a:r>
            <a:r>
              <a:rPr altLang="en-US" dirty="0" sz="1600" lang="en-US" smtClean="0"/>
              <a:t>o</a:t>
            </a:r>
            <a:r>
              <a:rPr altLang="en-US" dirty="0" sz="1600" lang="en-US" smtClean="0"/>
              <a:t>c</a:t>
            </a:r>
            <a:r>
              <a:rPr altLang="en-US" dirty="0" sz="1600" lang="en-US" smtClean="0"/>
              <a:t>u</a:t>
            </a:r>
            <a:r>
              <a:rPr altLang="en-US" dirty="0" sz="1600" lang="en-US" smtClean="0"/>
              <a:t>s</a:t>
            </a:r>
            <a:r>
              <a:rPr altLang="en-US" dirty="0" sz="1600" lang="en-US" smtClean="0"/>
              <a:t> </a:t>
            </a:r>
            <a:r>
              <a:rPr altLang="en-US" dirty="0" sz="1600" lang="en-US" smtClean="0"/>
              <a:t>i</a:t>
            </a:r>
            <a:r>
              <a:rPr altLang="en-US" dirty="0" sz="1600" lang="en-US" smtClean="0"/>
              <a:t>s</a:t>
            </a:r>
            <a:r>
              <a:rPr altLang="en-US" dirty="0" sz="1600" lang="en-US" smtClean="0"/>
              <a:t> </a:t>
            </a:r>
            <a:r>
              <a:rPr altLang="en-US" dirty="0" sz="1600" lang="en-US" smtClean="0"/>
              <a:t>o</a:t>
            </a:r>
            <a:r>
              <a:rPr altLang="en-US" dirty="0" sz="1600" lang="en-US" smtClean="0"/>
              <a:t>n</a:t>
            </a:r>
            <a:r>
              <a:rPr altLang="en-US" dirty="0" sz="1600" lang="en-US" smtClean="0"/>
              <a:t> </a:t>
            </a:r>
            <a:r>
              <a:rPr altLang="en-US" dirty="0" sz="1600" lang="en-US" smtClean="0"/>
              <a:t>q</a:t>
            </a:r>
            <a:r>
              <a:rPr altLang="en-US" dirty="0" sz="1600" lang="en-US" smtClean="0"/>
              <a:t>u</a:t>
            </a:r>
            <a:r>
              <a:rPr altLang="en-US" dirty="0" sz="1600" lang="en-US" smtClean="0"/>
              <a:t>a</a:t>
            </a:r>
            <a:r>
              <a:rPr altLang="en-US" dirty="0" sz="1600" lang="en-US" smtClean="0"/>
              <a:t>l</a:t>
            </a:r>
            <a:r>
              <a:rPr altLang="en-US" dirty="0" sz="1600" lang="en-US" smtClean="0"/>
              <a:t>i</a:t>
            </a:r>
            <a:r>
              <a:rPr altLang="en-US" dirty="0" sz="1600" lang="en-US" smtClean="0"/>
              <a:t>ty </a:t>
            </a:r>
            <a:r>
              <a:rPr altLang="en-US" dirty="0" sz="1600" lang="en-US" smtClean="0"/>
              <a:t>a</a:t>
            </a:r>
            <a:r>
              <a:rPr altLang="en-US" dirty="0" sz="1600" lang="en-US" smtClean="0"/>
              <a:t>n</a:t>
            </a:r>
            <a:r>
              <a:rPr altLang="en-US" dirty="0" sz="1600" lang="en-US" smtClean="0"/>
              <a:t>d</a:t>
            </a:r>
            <a:r>
              <a:rPr altLang="en-US" dirty="0" sz="1600" lang="en-US" smtClean="0"/>
              <a:t> </a:t>
            </a:r>
            <a:r>
              <a:rPr altLang="en-US" dirty="0" sz="1600" lang="en-US" smtClean="0"/>
              <a:t>f</a:t>
            </a:r>
            <a:r>
              <a:rPr altLang="en-US" dirty="0" sz="1600" lang="en-US" smtClean="0"/>
              <a:t>o</a:t>
            </a:r>
            <a:r>
              <a:rPr altLang="en-US" dirty="0" sz="1600" lang="en-US" smtClean="0"/>
              <a:t>c</a:t>
            </a:r>
            <a:r>
              <a:rPr altLang="en-US" dirty="0" sz="1600" lang="en-US" smtClean="0"/>
              <a:t>u</a:t>
            </a:r>
            <a:r>
              <a:rPr altLang="en-US" dirty="0" sz="1600" lang="en-US" smtClean="0"/>
              <a:t>s</a:t>
            </a:r>
            <a:r>
              <a:rPr altLang="en-US" dirty="0" sz="1600" lang="en-US" smtClean="0"/>
              <a:t>.</a:t>
            </a:r>
            <a:endParaRPr b="1" sz="1400"/>
          </a:p>
          <a:p>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altLang="en-US"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r>
              <a:rPr b="1" dirty="0" sz="1600" lang="en-US" smtClean="0"/>
              <a:t> </a:t>
            </a:r>
            <a:endParaRPr b="1" sz="1400"/>
          </a:p>
          <a:p>
            <a:r>
              <a:rPr b="1" dirty="0" sz="1600" lang="en-US" smtClean="0"/>
              <a:t> </a:t>
            </a:r>
            <a:r>
              <a:rPr b="1" dirty="0" sz="1600" lang="en-US" smtClean="0"/>
              <a:t>U</a:t>
            </a:r>
            <a:r>
              <a:rPr b="1" dirty="0" sz="1600" lang="en-US" smtClean="0"/>
              <a:t>S</a:t>
            </a:r>
            <a:r>
              <a:rPr b="1" dirty="0" sz="1600" lang="en-US" smtClean="0"/>
              <a:t>P</a:t>
            </a:r>
            <a:r>
              <a:rPr b="1" dirty="0" sz="1600" lang="en-US" smtClean="0"/>
              <a:t> </a:t>
            </a:r>
            <a:r>
              <a:rPr b="1" dirty="0" sz="1600" lang="en-US" smtClean="0"/>
              <a:t>:</a:t>
            </a:r>
            <a:r>
              <a:rPr b="1" dirty="0" sz="1600" lang="en-US" smtClean="0"/>
              <a:t> </a:t>
            </a:r>
            <a:r>
              <a:rPr b="1" dirty="0" sz="1600" lang="en-US" smtClean="0"/>
              <a:t> </a:t>
            </a:r>
            <a:r>
              <a:rPr dirty="0" sz="1600" lang="en-US" smtClean="0"/>
              <a:t>Wide range of hygienic, tasty and authentic Indian savories and sweet</a:t>
            </a:r>
            <a:endParaRPr b="1" sz="1400"/>
          </a:p>
          <a:p>
            <a:endParaRPr b="1" sz="1600"/>
          </a:p>
          <a:p>
            <a:r>
              <a:rPr b="1" dirty="0" sz="1600" lang="en-US" smtClean="0"/>
              <a:t>L</a:t>
            </a:r>
            <a:r>
              <a:rPr b="1" dirty="0" sz="1600" lang="en-US" smtClean="0"/>
              <a:t>o</a:t>
            </a:r>
            <a:r>
              <a:rPr b="1" dirty="0" sz="1600" lang="en-US" smtClean="0"/>
              <a:t>g</a:t>
            </a:r>
            <a:r>
              <a:rPr b="1" dirty="0" sz="1600" lang="en-US" smtClean="0"/>
              <a:t>o</a:t>
            </a:r>
            <a:r>
              <a:rPr b="1" dirty="0" sz="1600" lang="en-US" smtClean="0"/>
              <a:t> </a:t>
            </a:r>
            <a:r>
              <a:rPr b="1" dirty="0" sz="1600" lang="en-US" smtClean="0"/>
              <a:t>:</a:t>
            </a:r>
            <a:r>
              <a:rPr b="1" dirty="0" sz="1600" lang="en-US" smtClean="0"/>
              <a:t> </a:t>
            </a:r>
            <a:endParaRPr b="1" sz="1400"/>
          </a:p>
          <a:p>
            <a:endParaRPr b="1" sz="1600"/>
          </a:p>
          <a:p>
            <a:endParaRPr b="1" sz="1600"/>
          </a:p>
          <a:p>
            <a:endParaRPr b="1" sz="1600"/>
          </a:p>
          <a:p>
            <a:r>
              <a:rPr b="1" sz="1600" lang="en-US"/>
              <a:t>Tagline</a:t>
            </a:r>
            <a:r>
              <a:rPr b="1" sz="1600" lang="en-US"/>
              <a:t> </a:t>
            </a:r>
            <a:r>
              <a:rPr b="1" sz="1600" lang="en-US"/>
              <a:t>:</a:t>
            </a:r>
            <a:r>
              <a:rPr b="1" sz="1600" lang="en-US"/>
              <a:t> </a:t>
            </a:r>
            <a:r>
              <a:rPr b="1" sz="1600" lang="en-US"/>
              <a:t>Dont eat at home today; Always in good taste</a:t>
            </a:r>
            <a:endParaRPr b="1"/>
          </a:p>
        </p:txBody>
      </p:sp>
      <p:pic>
        <p:nvPicPr>
          <p:cNvPr id="2097155" name="Picture 3" descr="download.png"/>
          <p:cNvPicPr>
            <a:picLocks noChangeAspect="1"/>
          </p:cNvPicPr>
          <p:nvPr/>
        </p:nvPicPr>
        <p:blipFill>
          <a:blip xmlns:r="http://schemas.openxmlformats.org/officeDocument/2006/relationships" r:embed="rId1"/>
          <a:stretch>
            <a:fillRect/>
          </a:stretch>
        </p:blipFill>
        <p:spPr>
          <a:xfrm>
            <a:off x="1137310" y="4835621"/>
            <a:ext cx="1513263" cy="981723"/>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6" name="Shape 72"/>
        <p:cNvGrpSpPr/>
        <p:nvPr/>
      </p:nvGrpSpPr>
      <p:grpSpPr>
        <a:xfrm>
          <a:off x="0" y="0"/>
          <a:ext cx="0" cy="0"/>
          <a:chOff x="0" y="0"/>
          <a:chExt cx="0" cy="0"/>
        </a:xfrm>
      </p:grpSpPr>
      <p:sp>
        <p:nvSpPr>
          <p:cNvPr id="1048620" name="Google Shape;73;p16"/>
          <p:cNvSpPr txBox="1"/>
          <p:nvPr/>
        </p:nvSpPr>
        <p:spPr>
          <a:xfrm>
            <a:off x="830863" y="167090"/>
            <a:ext cx="8244275" cy="1149257"/>
          </a:xfrm>
          <a:prstGeom prst="rect"/>
          <a:noFill/>
          <a:ln>
            <a:noFill/>
          </a:ln>
        </p:spPr>
        <p:txBody>
          <a:bodyPr anchor="t" anchorCtr="0" bIns="107269" lIns="107269" rIns="107269" spcFirstLastPara="1" tIns="107269" wrap="square">
            <a:spAutoFit/>
          </a:bodyPr>
          <a:p>
            <a:pPr algn="ctr">
              <a:lnSpc>
                <a:spcPct val="115000"/>
              </a:lnSpc>
            </a:pPr>
            <a:r>
              <a:rPr b="1" dirty="0" sz="2200" lang="en-GB">
                <a:solidFill>
                  <a:srgbClr val="434343"/>
                </a:solidFill>
              </a:rPr>
              <a:t>Part 1: Brand study, Competitor Analysis &amp; Buyer’s/Audience’s Persona</a:t>
            </a:r>
            <a:endParaRPr sz="2200"/>
          </a:p>
        </p:txBody>
      </p:sp>
      <p:sp>
        <p:nvSpPr>
          <p:cNvPr id="1048621" name="Google Shape;74;p16"/>
          <p:cNvSpPr txBox="1"/>
          <p:nvPr/>
        </p:nvSpPr>
        <p:spPr>
          <a:xfrm rot="10405">
            <a:off x="397970" y="1302041"/>
            <a:ext cx="8825663" cy="6678837"/>
          </a:xfrm>
          <a:prstGeom prst="rect"/>
          <a:noFill/>
          <a:ln>
            <a:noFill/>
          </a:ln>
        </p:spPr>
        <p:txBody>
          <a:bodyPr anchor="t" anchorCtr="0" bIns="107269" lIns="107269" rIns="107269" spcFirstLastPara="1" tIns="107269" wrap="square">
            <a:spAutoFit/>
          </a:bodyPr>
          <a:p>
            <a:endParaRPr sz="1800"/>
          </a:p>
          <a:p>
            <a:pPr lvl="2">
              <a:buFont typeface="Arial" pitchFamily="34" charset="0"/>
              <a:buChar char="•"/>
            </a:pPr>
            <a:r>
              <a:rPr b="1" dirty="0" sz="1800" lang="en-GB" smtClean="0"/>
              <a:t>   Analyze </a:t>
            </a:r>
            <a:r>
              <a:rPr b="1" dirty="0" sz="1800" lang="en-GB"/>
              <a:t>Brand Messaging:</a:t>
            </a:r>
            <a:r>
              <a:rPr dirty="0" sz="1800" lang="en-GB"/>
              <a:t> </a:t>
            </a:r>
            <a:r>
              <a:rPr dirty="0" sz="1800" lang="en-US" smtClean="0"/>
              <a:t>From </a:t>
            </a:r>
            <a:r>
              <a:rPr dirty="0" sz="1800" lang="en-US" smtClean="0"/>
              <a:t> </a:t>
            </a:r>
            <a:r>
              <a:rPr dirty="0" sz="1800" lang="en-US" smtClean="0"/>
              <a:t>m</a:t>
            </a:r>
            <a:r>
              <a:rPr dirty="0" sz="1800" lang="en-US" smtClean="0"/>
              <a:t>a</a:t>
            </a:r>
            <a:r>
              <a:rPr dirty="0" sz="1800" lang="en-US" smtClean="0"/>
              <a:t>n</a:t>
            </a:r>
            <a:r>
              <a:rPr dirty="0" sz="1800" lang="en-US" smtClean="0"/>
              <a:t>y</a:t>
            </a:r>
            <a:r>
              <a:rPr dirty="0" sz="1800" lang="en-US" smtClean="0"/>
              <a:t> </a:t>
            </a:r>
            <a:r>
              <a:rPr dirty="0" sz="1800" lang="en-US" smtClean="0"/>
              <a:t>f</a:t>
            </a:r>
            <a:r>
              <a:rPr dirty="0" sz="1800" lang="en-US" smtClean="0"/>
              <a:t>ormative years, </a:t>
            </a:r>
            <a:r>
              <a:rPr dirty="0" sz="1800" lang="en-US" smtClean="0"/>
              <a:t>the </a:t>
            </a:r>
            <a:r>
              <a:rPr dirty="0" sz="1800" lang="en-US" smtClean="0"/>
              <a:t>h</a:t>
            </a:r>
            <a:r>
              <a:rPr dirty="0" sz="1800" lang="en-US" smtClean="0"/>
              <a:t>a</a:t>
            </a:r>
            <a:r>
              <a:rPr dirty="0" sz="1800" lang="en-US" smtClean="0"/>
              <a:t>l</a:t>
            </a:r>
            <a:r>
              <a:rPr dirty="0" sz="1800" lang="en-US" smtClean="0"/>
              <a:t>d</a:t>
            </a:r>
            <a:r>
              <a:rPr dirty="0" sz="1800" lang="en-US" smtClean="0"/>
              <a:t>i</a:t>
            </a:r>
            <a:r>
              <a:rPr dirty="0" sz="1800" lang="en-US" smtClean="0"/>
              <a:t>r</a:t>
            </a:r>
            <a:r>
              <a:rPr dirty="0" sz="1800" lang="en-US" smtClean="0"/>
              <a:t>a</a:t>
            </a:r>
            <a:r>
              <a:rPr dirty="0" sz="1800" lang="en-US" smtClean="0"/>
              <a:t>m</a:t>
            </a:r>
            <a:r>
              <a:rPr dirty="0" sz="1800" lang="en-US" smtClean="0"/>
              <a:t> </a:t>
            </a:r>
            <a:r>
              <a:rPr dirty="0" sz="1800" lang="en-US" smtClean="0"/>
              <a:t>c</a:t>
            </a:r>
            <a:r>
              <a:rPr dirty="0" sz="1800" lang="en-US" smtClean="0"/>
              <a:t>o</a:t>
            </a:r>
            <a:r>
              <a:rPr dirty="0" sz="1800" lang="en-US" smtClean="0"/>
              <a:t>m</a:t>
            </a:r>
            <a:r>
              <a:rPr dirty="0" sz="1800" lang="en-US" smtClean="0"/>
              <a:t>pany</a:t>
            </a:r>
            <a:r>
              <a:rPr dirty="0" sz="1800" lang="en-US" smtClean="0"/>
              <a:t> </a:t>
            </a:r>
            <a:r>
              <a:rPr dirty="0" sz="1800" lang="en-US" smtClean="0"/>
              <a:t>i</a:t>
            </a:r>
            <a:r>
              <a:rPr dirty="0" sz="1800" lang="en-US" smtClean="0"/>
              <a:t>nstilled the value of keeping the tradition and quality intact, even as </a:t>
            </a:r>
            <a:r>
              <a:rPr dirty="0" sz="1800" lang="en-US" smtClean="0"/>
              <a:t>t</a:t>
            </a:r>
            <a:r>
              <a:rPr dirty="0" sz="1800" lang="en-US" smtClean="0"/>
              <a:t>h</a:t>
            </a:r>
            <a:r>
              <a:rPr dirty="0" sz="1800" lang="en-US" smtClean="0"/>
              <a:t>e</a:t>
            </a:r>
            <a:r>
              <a:rPr dirty="0" sz="1800" lang="en-US" smtClean="0"/>
              <a:t>y</a:t>
            </a:r>
            <a:r>
              <a:rPr dirty="0" sz="1800" lang="en-US" smtClean="0"/>
              <a:t> </a:t>
            </a:r>
            <a:r>
              <a:rPr dirty="0" sz="1800" lang="en-US" smtClean="0"/>
              <a:t>matured as a company. All </a:t>
            </a:r>
            <a:r>
              <a:rPr dirty="0" sz="1800" lang="en-US" smtClean="0"/>
              <a:t>t</a:t>
            </a:r>
            <a:r>
              <a:rPr dirty="0" sz="1800" lang="en-US" smtClean="0"/>
              <a:t>h</a:t>
            </a:r>
            <a:r>
              <a:rPr dirty="0" sz="1800" lang="en-US" smtClean="0"/>
              <a:t>e</a:t>
            </a:r>
            <a:r>
              <a:rPr dirty="0" sz="1800" lang="en-US" smtClean="0"/>
              <a:t> </a:t>
            </a:r>
            <a:r>
              <a:rPr dirty="0" sz="1800" lang="en-US" smtClean="0"/>
              <a:t>products maintain a consistent sense of simplicity. The ingredients and recipes were picked to accentuate these ideas and are followed to this date. </a:t>
            </a:r>
            <a:r>
              <a:rPr dirty="0" sz="1800" lang="en-US" smtClean="0"/>
              <a:t>T</a:t>
            </a:r>
            <a:r>
              <a:rPr dirty="0" sz="1800" lang="en-US" smtClean="0"/>
              <a:t>h</a:t>
            </a:r>
            <a:r>
              <a:rPr dirty="0" sz="1800" lang="en-US" smtClean="0"/>
              <a:t>e</a:t>
            </a:r>
            <a:r>
              <a:rPr dirty="0" sz="1800" lang="en-US" smtClean="0"/>
              <a:t> </a:t>
            </a:r>
            <a:r>
              <a:rPr dirty="0" sz="1800" lang="en-US" smtClean="0"/>
              <a:t>b</a:t>
            </a:r>
            <a:r>
              <a:rPr dirty="0" sz="1800" lang="en-US" smtClean="0"/>
              <a:t>r</a:t>
            </a:r>
            <a:r>
              <a:rPr dirty="0" sz="1800" lang="en-US" smtClean="0"/>
              <a:t>a</a:t>
            </a:r>
            <a:r>
              <a:rPr dirty="0" sz="1800" lang="en-US" smtClean="0"/>
              <a:t>n</a:t>
            </a:r>
            <a:r>
              <a:rPr dirty="0" sz="1800" lang="en-US" smtClean="0"/>
              <a:t>d</a:t>
            </a:r>
            <a:r>
              <a:rPr dirty="0" sz="1800" lang="en-US" smtClean="0"/>
              <a:t> </a:t>
            </a:r>
            <a:r>
              <a:rPr dirty="0" sz="1800" lang="en-US" smtClean="0"/>
              <a:t>promis</a:t>
            </a:r>
            <a:r>
              <a:rPr dirty="0" sz="1800" lang="en-US" smtClean="0"/>
              <a:t>e</a:t>
            </a:r>
            <a:r>
              <a:rPr dirty="0" sz="1800" lang="en-US" smtClean="0"/>
              <a:t>s</a:t>
            </a:r>
            <a:r>
              <a:rPr dirty="0" sz="1800" lang="en-US" smtClean="0"/>
              <a:t>t</a:t>
            </a:r>
            <a:r>
              <a:rPr dirty="0" sz="1800" lang="en-US" smtClean="0"/>
              <a:t> </a:t>
            </a:r>
            <a:r>
              <a:rPr dirty="0" sz="1800" lang="en-US" smtClean="0"/>
              <a:t>t</a:t>
            </a:r>
            <a:r>
              <a:rPr dirty="0" sz="1800" lang="en-US" smtClean="0"/>
              <a:t>hat all products are natural, wholesome and have a homemade feel to them.</a:t>
            </a:r>
            <a:endParaRPr altLang="en-US" sz="2000" lang="zh-CN"/>
          </a:p>
          <a:p>
            <a:pPr lvl="2">
              <a:buFont typeface="Arial" pitchFamily="34" charset="0"/>
              <a:buChar char="•"/>
            </a:pPr>
            <a:endParaRPr altLang="en-US" sz="1800" lang="zh-CN"/>
          </a:p>
          <a:p>
            <a:r>
              <a:rPr dirty="0" sz="1800" lang="en-US" smtClean="0"/>
              <a:t>Although, </a:t>
            </a:r>
            <a:r>
              <a:rPr dirty="0" sz="1800" lang="en-US" err="1" smtClean="0"/>
              <a:t>Haldiram’s</a:t>
            </a:r>
            <a:r>
              <a:rPr dirty="0" sz="1800" lang="en-US" smtClean="0"/>
              <a:t> is about more than just food. By creating a strong sense of community and supporting </a:t>
            </a:r>
            <a:r>
              <a:rPr dirty="0" sz="1800" lang="en-US" smtClean="0"/>
              <a:t>t</a:t>
            </a:r>
            <a:r>
              <a:rPr dirty="0" sz="1800" lang="en-US" smtClean="0"/>
              <a:t>o</a:t>
            </a:r>
            <a:r>
              <a:rPr dirty="0" sz="1800" lang="en-US" smtClean="0"/>
              <a:t> </a:t>
            </a:r>
            <a:r>
              <a:rPr dirty="0" sz="1800" lang="en-US" smtClean="0"/>
              <a:t>associates</a:t>
            </a:r>
            <a:r>
              <a:rPr dirty="0" sz="1800" lang="en-US" smtClean="0"/>
              <a:t> </a:t>
            </a:r>
            <a:r>
              <a:rPr dirty="0" sz="1800" lang="en-US" smtClean="0"/>
              <a:t>a</a:t>
            </a:r>
            <a:r>
              <a:rPr dirty="0" sz="1800" lang="en-US" smtClean="0"/>
              <a:t>n</a:t>
            </a:r>
            <a:r>
              <a:rPr dirty="0" sz="1800" lang="en-US" smtClean="0"/>
              <a:t>d</a:t>
            </a:r>
            <a:r>
              <a:rPr dirty="0" sz="1800" lang="en-US" smtClean="0"/>
              <a:t> </a:t>
            </a:r>
            <a:r>
              <a:rPr dirty="0" sz="1800" lang="en-US" smtClean="0"/>
              <a:t>t</a:t>
            </a:r>
            <a:r>
              <a:rPr dirty="0" sz="1800" lang="en-US" smtClean="0"/>
              <a:t>o</a:t>
            </a:r>
            <a:r>
              <a:rPr dirty="0" sz="1800" lang="en-US" smtClean="0"/>
              <a:t> </a:t>
            </a:r>
            <a:r>
              <a:rPr dirty="0" sz="1800" lang="en-US" smtClean="0"/>
              <a:t>continue to feel like a true family business.</a:t>
            </a:r>
            <a:r>
              <a:rPr dirty="0" sz="1800" lang="en-US" smtClean="0"/>
              <a:t>T</a:t>
            </a:r>
            <a:r>
              <a:rPr dirty="0" sz="1800" lang="en-US" smtClean="0"/>
              <a:t>h</a:t>
            </a:r>
            <a:r>
              <a:rPr dirty="0" sz="1800" lang="en-US" smtClean="0"/>
              <a:t>e</a:t>
            </a:r>
            <a:r>
              <a:rPr dirty="0" sz="1800" lang="en-US" smtClean="0"/>
              <a:t> </a:t>
            </a:r>
            <a:r>
              <a:rPr dirty="0" sz="1800" lang="en-US" smtClean="0"/>
              <a:t>b</a:t>
            </a:r>
            <a:r>
              <a:rPr dirty="0" sz="1800" lang="en-US" smtClean="0"/>
              <a:t>r</a:t>
            </a:r>
            <a:r>
              <a:rPr dirty="0" sz="1800" lang="en-US" smtClean="0"/>
              <a:t>a</a:t>
            </a:r>
            <a:r>
              <a:rPr dirty="0" sz="1800" lang="en-US" smtClean="0"/>
              <a:t>n</a:t>
            </a:r>
            <a:r>
              <a:rPr dirty="0" sz="1800" lang="en-US" smtClean="0"/>
              <a:t>d</a:t>
            </a:r>
            <a:r>
              <a:rPr dirty="0" sz="1800" lang="en-US" smtClean="0"/>
              <a:t> carry these values as </a:t>
            </a:r>
            <a:r>
              <a:rPr dirty="0" sz="1800" lang="en-US" smtClean="0"/>
              <a:t>t</a:t>
            </a:r>
            <a:r>
              <a:rPr dirty="0" sz="1800" lang="en-US" smtClean="0"/>
              <a:t>h</a:t>
            </a:r>
            <a:r>
              <a:rPr dirty="0" sz="1800" lang="en-US" smtClean="0"/>
              <a:t>e</a:t>
            </a:r>
            <a:r>
              <a:rPr dirty="0" sz="1800" lang="en-US" smtClean="0"/>
              <a:t>y</a:t>
            </a:r>
            <a:r>
              <a:rPr dirty="0" sz="1800" lang="en-US" smtClean="0"/>
              <a:t> </a:t>
            </a:r>
            <a:r>
              <a:rPr dirty="0" sz="1800" lang="en-US" smtClean="0"/>
              <a:t> operate together to serve generations of happy connoisseurs across the globe and continue to be the nation’s beloved snack-food company.</a:t>
            </a:r>
            <a:endParaRPr altLang="en-US" sz="2000" lang="zh-CN"/>
          </a:p>
          <a:p>
            <a:endParaRPr altLang="en-US" sz="1800" lang="zh-CN"/>
          </a:p>
          <a:p>
            <a:endParaRPr altLang="en-US" sz="1800" lang="zh-CN"/>
          </a:p>
          <a:p>
            <a:pPr indent="0" lvl="1" marL="4763">
              <a:buNone/>
            </a:pPr>
            <a:endParaRPr altLang="en-US" sz="1800" lang="zh-CN"/>
          </a:p>
          <a:p>
            <a:endParaRPr b="1" sz="1800"/>
          </a:p>
          <a:p>
            <a:endParaRPr b="1" sz="1800"/>
          </a:p>
          <a:p>
            <a:endParaRPr b="1" sz="1800"/>
          </a:p>
          <a:p>
            <a:endParaRPr b="1" sz="1800"/>
          </a:p>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24" name="Google Shape;73;p16"/>
          <p:cNvSpPr txBox="1"/>
          <p:nvPr/>
        </p:nvSpPr>
        <p:spPr>
          <a:xfrm>
            <a:off x="830862" y="552575"/>
            <a:ext cx="8244275" cy="1149257"/>
          </a:xfrm>
          <a:prstGeom prst="rect"/>
          <a:noFill/>
          <a:ln>
            <a:noFill/>
          </a:ln>
        </p:spPr>
        <p:txBody>
          <a:bodyPr anchor="t" anchorCtr="0" bIns="107269" lIns="107269" rIns="107269" spcFirstLastPara="1" tIns="107269"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9pPr>
          </a:lstStyle>
          <a:p>
            <a:pPr algn="ctr">
              <a:lnSpc>
                <a:spcPct val="115000"/>
              </a:lnSpc>
            </a:pPr>
            <a:r>
              <a:rPr b="1" dirty="0" sz="2200" lang="en-GB">
                <a:solidFill>
                  <a:srgbClr val="434343"/>
                </a:solidFill>
                <a:latin typeface="Arial"/>
              </a:rPr>
              <a:t>Part 1: Brand study, Competitor Analysis &amp; Buyer’s/Audience’s Persona</a:t>
            </a:r>
            <a:endParaRPr sz="2200"/>
          </a:p>
        </p:txBody>
      </p:sp>
      <p:sp>
        <p:nvSpPr>
          <p:cNvPr id="1048625" name="Google Shape;74;p16"/>
          <p:cNvSpPr txBox="1"/>
          <p:nvPr/>
        </p:nvSpPr>
        <p:spPr>
          <a:xfrm rot="10405">
            <a:off x="540169" y="1435781"/>
            <a:ext cx="8825663" cy="3986437"/>
          </a:xfrm>
          <a:prstGeom prst="rect"/>
          <a:noFill/>
          <a:ln>
            <a:noFill/>
          </a:ln>
        </p:spPr>
        <p:txBody>
          <a:bodyPr anchor="t" anchorCtr="0" bIns="107269" lIns="107269" rIns="107269" spcFirstLastPara="1" tIns="107269"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600" i="0" strike="noStrike" u="none">
                <a:solidFill>
                  <a:srgbClr val="000000"/>
                </a:solidFill>
                <a:latin typeface="Arial"/>
                <a:ea typeface="Arial"/>
                <a:cs typeface="Arial"/>
                <a:sym typeface="Arial"/>
              </a:defRPr>
            </a:lvl9pPr>
          </a:lstStyle>
          <a:p>
            <a:pPr indent="0" lvl="2" marL="4763">
              <a:buNone/>
            </a:pPr>
            <a:endParaRPr altLang="en-US" sz="1800" lang="zh-CN"/>
          </a:p>
          <a:p>
            <a:endParaRPr altLang="en-US" sz="1800" lang="zh-CN"/>
          </a:p>
          <a:p>
            <a:endParaRPr altLang="en-US" sz="1800" lang="zh-CN"/>
          </a:p>
          <a:p>
            <a:pPr indent="0" lvl="1" marL="4763">
              <a:buNone/>
            </a:pPr>
            <a:r>
              <a:rPr b="1" dirty="0" sz="1800" lang="en-US" smtClean="0">
                <a:latin typeface="Arial"/>
              </a:rPr>
              <a:t>.</a:t>
            </a:r>
            <a:r>
              <a:rPr b="1" dirty="0" sz="1800" lang="en-US" smtClean="0">
                <a:latin typeface="Arial"/>
              </a:rPr>
              <a:t>   </a:t>
            </a:r>
            <a:r>
              <a:rPr b="1" dirty="0" sz="1800" lang="en-GB" smtClean="0">
                <a:latin typeface="Arial"/>
              </a:rPr>
              <a:t>Examine </a:t>
            </a:r>
            <a:r>
              <a:rPr b="1" dirty="0" sz="1800" lang="en-GB">
                <a:latin typeface="Arial"/>
              </a:rPr>
              <a:t>the brand's tagline</a:t>
            </a:r>
            <a:r>
              <a:rPr b="1" dirty="0" sz="1800" lang="en-GB" smtClean="0">
                <a:latin typeface="Arial"/>
              </a:rPr>
              <a:t>: </a:t>
            </a:r>
            <a:r>
              <a:rPr dirty="0" sz="1800" lang="en-US" smtClean="0">
                <a:latin typeface="Arial"/>
              </a:rPr>
              <a:t>As the age old saying goes, </a:t>
            </a:r>
            <a:r>
              <a:rPr b="1" dirty="0" sz="1800" i="1" lang="en-US" smtClean="0">
                <a:latin typeface="Arial"/>
              </a:rPr>
              <a:t>“The way to one’s heart courses through their stomach”</a:t>
            </a:r>
            <a:r>
              <a:rPr dirty="0" sz="1800" lang="en-US" smtClean="0">
                <a:latin typeface="Arial"/>
              </a:rPr>
              <a:t>. We want to leave no stone unturned to win your hearts.</a:t>
            </a:r>
            <a:endParaRPr altLang="en-US" sz="2000" lang="zh-CN"/>
          </a:p>
          <a:p>
            <a:pPr lvl="1">
              <a:buFont typeface="Arial" pitchFamily="34" charset="0"/>
              <a:buChar char="•"/>
            </a:pPr>
            <a:endParaRPr b="1" sz="1800"/>
          </a:p>
          <a:p>
            <a:endParaRPr b="1" sz="1800"/>
          </a:p>
          <a:p>
            <a:r>
              <a:rPr altLang="en-US" sz="1800" lang="en-US"/>
              <a:t>Through the tagline “Delicious bhi Dooriyaan bhi” the brand emphasises on the seating arrangement where consumers are requested and restricted to maintain 6 feet distance from individuals to create a temporary practise of social distancing for safe dining experience and to maintain the permanent love of Haldiram's.”.</a:t>
            </a:r>
            <a:endParaRPr altLang="en-US" lang="zh-CN"/>
          </a:p>
        </p:txBody>
      </p:sp>
      <p:sp>
        <p:nvSpPr>
          <p:cNvPr id="1048626" name=""/>
          <p:cNvSpPr txBox="1"/>
          <p:nvPr/>
        </p:nvSpPr>
        <p:spPr>
          <a:xfrm>
            <a:off x="536326" y="11717509"/>
            <a:ext cx="8711961" cy="3139440"/>
          </a:xfrm>
          <a:prstGeom prst="rect"/>
        </p:spPr>
        <p:txBody>
          <a:bodyPr rtlCol="0" wrap="square">
            <a:spAutoFit/>
          </a:bodyPr>
          <a:p>
            <a:r>
              <a:rPr sz="2800" lang="en-US">
                <a:solidFill>
                  <a:srgbClr val="000000"/>
                </a:solidFill>
              </a:rPr>
              <a:t>Through the tagline “Delicious bhi Dooriyaan bhi” the brand emphasises on the seating arrangement where consumers are requested and restricted to maintain 6 feet distance from individuals to create a temporary practise of social distancing for safe dining experience and to maintain the permanent love of Haldiram's.</a:t>
            </a:r>
            <a:endParaRPr sz="2800" lang="en-US">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0" name="Shape 78"/>
        <p:cNvGrpSpPr/>
        <p:nvPr/>
      </p:nvGrpSpPr>
      <p:grpSpPr>
        <a:xfrm>
          <a:off x="0" y="0"/>
          <a:ext cx="0" cy="0"/>
          <a:chOff x="0" y="0"/>
          <a:chExt cx="0" cy="0"/>
        </a:xfrm>
      </p:grpSpPr>
      <p:sp>
        <p:nvSpPr>
          <p:cNvPr id="1048627" name="Google Shape;79;p17"/>
          <p:cNvSpPr txBox="1"/>
          <p:nvPr/>
        </p:nvSpPr>
        <p:spPr>
          <a:xfrm>
            <a:off x="830863" y="471417"/>
            <a:ext cx="8244275" cy="1149257"/>
          </a:xfrm>
          <a:prstGeom prst="rect"/>
          <a:noFill/>
          <a:ln>
            <a:noFill/>
          </a:ln>
        </p:spPr>
        <p:txBody>
          <a:bodyPr anchor="t" anchorCtr="0" bIns="107269" lIns="107269" rIns="107269" spcFirstLastPara="1" tIns="107269" wrap="square">
            <a:spAutoFit/>
          </a:bodyPr>
          <a:p>
            <a:pPr algn="ctr">
              <a:lnSpc>
                <a:spcPct val="115000"/>
              </a:lnSpc>
            </a:pPr>
            <a:r>
              <a:rPr b="1" dirty="0" sz="2200" lang="en-GB">
                <a:solidFill>
                  <a:srgbClr val="434343"/>
                </a:solidFill>
              </a:rPr>
              <a:t>Part 1: Brand study, Competitor Analysis &amp; Buyer’s/Audience’s Persona</a:t>
            </a:r>
            <a:endParaRPr sz="2200"/>
          </a:p>
        </p:txBody>
      </p:sp>
      <p:sp>
        <p:nvSpPr>
          <p:cNvPr id="1048628" name="Google Shape;80;p17"/>
          <p:cNvSpPr txBox="1"/>
          <p:nvPr/>
        </p:nvSpPr>
        <p:spPr>
          <a:xfrm>
            <a:off x="830862" y="1046045"/>
            <a:ext cx="7995000" cy="6348638"/>
          </a:xfrm>
          <a:prstGeom prst="rect"/>
          <a:noFill/>
          <a:ln>
            <a:noFill/>
          </a:ln>
        </p:spPr>
        <p:txBody>
          <a:bodyPr anchor="t" anchorCtr="0" bIns="107269" lIns="107269" rIns="107269" spcFirstLastPara="1" tIns="107269" wrap="square">
            <a:spAutoFit/>
          </a:bodyPr>
          <a:p/>
          <a:p>
            <a:pPr indent="-372523" marL="536433">
              <a:buSzPts val="1400"/>
              <a:buChar char="●"/>
            </a:pPr>
            <a:r>
              <a:rPr b="1" dirty="0" lang="en-GB"/>
              <a:t>Competitor Analysis:</a:t>
            </a:r>
            <a:r>
              <a:rPr dirty="0" lang="en-GB"/>
              <a:t> Select three competitors operating in the same industry or niche as the chosen brand, examine their USPs and online communication.</a:t>
            </a:r>
          </a:p>
          <a:p>
            <a:endParaRPr b="1"/>
          </a:p>
          <a:p>
            <a:r>
              <a:rPr b="1" dirty="0" lang="en-GB"/>
              <a:t>Competitor 1</a:t>
            </a:r>
            <a:r>
              <a:rPr b="1" dirty="0" lang="en-GB" smtClean="0"/>
              <a:t>: </a:t>
            </a:r>
            <a:r>
              <a:rPr b="1" dirty="0" lang="en-GB" smtClean="0">
                <a:hlinkClick r:id="rId1"/>
              </a:rPr>
              <a:t>https://</a:t>
            </a:r>
            <a:r>
              <a:rPr b="1" dirty="0" lang="en-GB" smtClean="0">
                <a:hlinkClick r:id="rId1"/>
              </a:rPr>
              <a:t>www.dabur.com</a:t>
            </a:r>
            <a:endParaRPr b="1"/>
          </a:p>
          <a:p>
            <a:endParaRPr b="1" dirty="0" lang="en-US" smtClean="0"/>
          </a:p>
          <a:p>
            <a:r>
              <a:rPr b="1" dirty="0" lang="en-US" smtClean="0"/>
              <a:t>USP : </a:t>
            </a:r>
            <a:r>
              <a:rPr dirty="0" lang="en-US" smtClean="0"/>
              <a:t>All Round Sales, Wide Variety of products like Skin Care, Daily house needs, kids products etc,</a:t>
            </a:r>
          </a:p>
          <a:p>
            <a:r>
              <a:rPr b="1" dirty="0" lang="en-US" smtClean="0"/>
              <a:t>Communication: </a:t>
            </a:r>
            <a:r>
              <a:rPr dirty="0" lang="en-US" smtClean="0"/>
              <a:t>Social media, Costumer care </a:t>
            </a:r>
          </a:p>
          <a:p>
            <a:endParaRPr b="1"/>
          </a:p>
          <a:p>
            <a:r>
              <a:rPr b="1" dirty="0" lang="en-GB"/>
              <a:t>Competitor 2</a:t>
            </a:r>
            <a:r>
              <a:rPr b="1" dirty="0" lang="en-GB" smtClean="0"/>
              <a:t>: </a:t>
            </a:r>
            <a:r>
              <a:rPr b="1" dirty="0" lang="en-GB" smtClean="0">
                <a:hlinkClick r:id="rId2"/>
              </a:rPr>
              <a:t>https://</a:t>
            </a:r>
            <a:r>
              <a:rPr b="1" dirty="0" lang="en-GB" smtClean="0">
                <a:hlinkClick r:id="rId2"/>
              </a:rPr>
              <a:t>www.patanjaliayurved.net</a:t>
            </a:r>
            <a:r>
              <a:rPr b="1" dirty="0" lang="en-GB" smtClean="0"/>
              <a:t> </a:t>
            </a:r>
            <a:endParaRPr b="1"/>
          </a:p>
          <a:p>
            <a:endParaRPr b="1"/>
          </a:p>
          <a:p>
            <a:r>
              <a:rPr b="1" dirty="0" lang="en-US" smtClean="0"/>
              <a:t>USP : </a:t>
            </a:r>
            <a:r>
              <a:rPr dirty="0" lang="en-US" smtClean="0"/>
              <a:t>Food Products, skin care</a:t>
            </a:r>
          </a:p>
          <a:p>
            <a:r>
              <a:rPr b="1" dirty="0" lang="en-US" smtClean="0"/>
              <a:t>Communication</a:t>
            </a:r>
            <a:r>
              <a:rPr b="1" dirty="0" lang="en-US" smtClean="0"/>
              <a:t>: </a:t>
            </a:r>
            <a:r>
              <a:rPr dirty="0" lang="en-US" smtClean="0"/>
              <a:t>Costumer care, phone call</a:t>
            </a:r>
          </a:p>
          <a:p>
            <a:endParaRPr b="1"/>
          </a:p>
          <a:p>
            <a:r>
              <a:rPr b="1" dirty="0" lang="en-GB"/>
              <a:t>Competitor 3</a:t>
            </a:r>
            <a:r>
              <a:rPr b="1" dirty="0" lang="en-GB" smtClean="0"/>
              <a:t>: </a:t>
            </a:r>
            <a:r>
              <a:rPr b="1" dirty="0" lang="en-GB" smtClean="0">
                <a:hlinkClick r:id="rId3"/>
              </a:rPr>
              <a:t>https://www.lays.com</a:t>
            </a:r>
            <a:r>
              <a:rPr b="1" dirty="0" lang="en-GB" smtClean="0">
                <a:hlinkClick r:id="rId3"/>
              </a:rPr>
              <a:t>/</a:t>
            </a:r>
            <a:endParaRPr b="1" dirty="0" lang="en-GB" smtClean="0"/>
          </a:p>
          <a:p>
            <a:endParaRPr b="1" dirty="0" lang="en-GB" smtClean="0"/>
          </a:p>
          <a:p>
            <a:r>
              <a:rPr b="1" dirty="0" lang="en-GB" smtClean="0"/>
              <a:t>USP : Chips production rich in Indian taste standards</a:t>
            </a:r>
          </a:p>
          <a:p>
            <a:r>
              <a:rPr b="1" dirty="0" lang="en-US" smtClean="0"/>
              <a:t>Communication: </a:t>
            </a:r>
            <a:r>
              <a:rPr dirty="0" lang="en-US" smtClean="0"/>
              <a:t>Costumer care, phone call</a:t>
            </a:r>
          </a:p>
          <a:p>
            <a:endParaRPr b="1" dirty="0" lang="en-GB" smtClean="0"/>
          </a:p>
          <a:p>
            <a:r>
              <a:rPr b="1" dirty="0" lang="en-GB" smtClean="0"/>
              <a:t> </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3" name="Shape 84"/>
        <p:cNvGrpSpPr/>
        <p:nvPr/>
      </p:nvGrpSpPr>
      <p:grpSpPr>
        <a:xfrm>
          <a:off x="0" y="0"/>
          <a:ext cx="0" cy="0"/>
          <a:chOff x="0" y="0"/>
          <a:chExt cx="0" cy="0"/>
        </a:xfrm>
      </p:grpSpPr>
      <p:sp>
        <p:nvSpPr>
          <p:cNvPr id="1048631" name="Google Shape;85;p18"/>
          <p:cNvSpPr txBox="1"/>
          <p:nvPr/>
        </p:nvSpPr>
        <p:spPr>
          <a:xfrm>
            <a:off x="854613" y="404596"/>
            <a:ext cx="8244275" cy="1149257"/>
          </a:xfrm>
          <a:prstGeom prst="rect"/>
          <a:noFill/>
          <a:ln>
            <a:noFill/>
          </a:ln>
        </p:spPr>
        <p:txBody>
          <a:bodyPr anchor="t" anchorCtr="0" bIns="107269" lIns="107269" rIns="107269" spcFirstLastPara="1" tIns="107269" wrap="square">
            <a:spAutoFit/>
          </a:bodyPr>
          <a:p>
            <a:pPr algn="ctr">
              <a:lnSpc>
                <a:spcPct val="115000"/>
              </a:lnSpc>
            </a:pPr>
            <a:r>
              <a:rPr b="1" dirty="0" sz="2200" lang="en-GB">
                <a:solidFill>
                  <a:srgbClr val="434343"/>
                </a:solidFill>
              </a:rPr>
              <a:t>Part 1: Brand study, Competitor Analysis &amp; Buyer’s/Audience’s Persona</a:t>
            </a:r>
            <a:endParaRPr sz="2200"/>
          </a:p>
        </p:txBody>
      </p:sp>
      <p:sp>
        <p:nvSpPr>
          <p:cNvPr id="1048632" name="Google Shape;86;p18"/>
          <p:cNvSpPr txBox="1"/>
          <p:nvPr/>
        </p:nvSpPr>
        <p:spPr>
          <a:xfrm>
            <a:off x="171728" y="1338199"/>
            <a:ext cx="4566526" cy="6640738"/>
          </a:xfrm>
          <a:prstGeom prst="rect"/>
          <a:noFill/>
          <a:ln>
            <a:noFill/>
          </a:ln>
        </p:spPr>
        <p:txBody>
          <a:bodyPr anchor="t" anchorCtr="0" bIns="107269" lIns="107269" rIns="107269" spcFirstLastPara="1" tIns="107269" wrap="square">
            <a:spAutoFit/>
          </a:bodyPr>
          <a:p/>
          <a:p>
            <a:pPr indent="-372523" marL="536433">
              <a:buSzPts val="1400"/>
              <a:buChar char="●"/>
            </a:pPr>
            <a:r>
              <a:rPr b="1" dirty="0" lang="en-US"/>
              <a:t>B</a:t>
            </a:r>
            <a:r>
              <a:rPr b="1" dirty="0" lang="en-US"/>
              <a:t>u</a:t>
            </a:r>
            <a:r>
              <a:rPr b="1" dirty="0" lang="en-GB"/>
              <a:t>yer's/Audience's Persona:</a:t>
            </a:r>
            <a:r>
              <a:rPr dirty="0" lang="en-GB"/>
              <a:t> Clearly define the target audience for the chosen brand. Consider demographics, psychographics, </a:t>
            </a:r>
            <a:r>
              <a:rPr dirty="0" lang="en-GB" err="1"/>
              <a:t>behaviors</a:t>
            </a:r>
            <a:r>
              <a:rPr dirty="0" lang="en-GB"/>
              <a:t>, and interests</a:t>
            </a:r>
            <a:r>
              <a:rPr dirty="0" lang="en-GB" smtClean="0"/>
              <a:t>.</a:t>
            </a:r>
            <a:endParaRPr altLang="en-US" lang="zh-CN"/>
          </a:p>
          <a:p>
            <a:pPr indent="-372523" marL="536433">
              <a:buSzPts val="1400"/>
              <a:buChar char="●"/>
            </a:pPr>
            <a:endParaRPr dirty="0" lang="en-GB" smtClean="0"/>
          </a:p>
          <a:p>
            <a:pPr indent="-372523" marL="536433">
              <a:buSzPts val="1400"/>
              <a:buChar char="●"/>
            </a:pPr>
            <a:r>
              <a:rPr dirty="0" lang="en-GB" err="1" smtClean="0"/>
              <a:t>Haldiram’s</a:t>
            </a:r>
            <a:endParaRPr dirty="0" lang="en-GB" smtClean="0"/>
          </a:p>
          <a:p>
            <a:pPr indent="-372523" marL="536433">
              <a:buSzPts val="1400"/>
              <a:buChar char="●"/>
            </a:pPr>
            <a:r>
              <a:rPr dirty="0" lang="en-US" smtClean="0"/>
              <a:t>T.</a:t>
            </a:r>
            <a:r>
              <a:rPr dirty="0" lang="en-US" smtClean="0"/>
              <a:t> </a:t>
            </a:r>
            <a:r>
              <a:rPr dirty="0" lang="en-US" smtClean="0"/>
              <a:t>Y</a:t>
            </a:r>
            <a:r>
              <a:rPr dirty="0" lang="en-US" smtClean="0"/>
              <a:t>e</a:t>
            </a:r>
            <a:r>
              <a:rPr dirty="0" lang="en-US" smtClean="0"/>
              <a:t>s</a:t>
            </a:r>
            <a:r>
              <a:rPr dirty="0" lang="en-US" smtClean="0"/>
              <a:t>w</a:t>
            </a:r>
            <a:r>
              <a:rPr dirty="0" lang="en-US" smtClean="0"/>
              <a:t>a</a:t>
            </a:r>
            <a:r>
              <a:rPr dirty="0" lang="en-US" smtClean="0"/>
              <a:t>n</a:t>
            </a:r>
            <a:r>
              <a:rPr dirty="0" lang="en-US" smtClean="0"/>
              <a:t>t</a:t>
            </a:r>
            <a:r>
              <a:rPr dirty="0" lang="en-US" smtClean="0"/>
              <a:t>h</a:t>
            </a:r>
          </a:p>
          <a:p>
            <a:pPr indent="-372523" marL="536433">
              <a:buSzPts val="1400"/>
            </a:pPr>
            <a:r>
              <a:rPr dirty="0" lang="en-GB" smtClean="0"/>
              <a:t>	</a:t>
            </a:r>
            <a:r>
              <a:rPr dirty="0" lang="en-GB" smtClean="0"/>
              <a:t>Male </a:t>
            </a:r>
          </a:p>
          <a:p>
            <a:pPr indent="-372523" marL="536433">
              <a:buSzPts val="1400"/>
            </a:pPr>
            <a:r>
              <a:rPr altLang="en-US" dirty="0" lang="en-US" smtClean="0"/>
              <a:t> </a:t>
            </a:r>
            <a:r>
              <a:rPr altLang="en-US" dirty="0" lang="en-US" smtClean="0"/>
              <a:t> </a:t>
            </a:r>
            <a:r>
              <a:rPr altLang="en-US" dirty="0" lang="en-US" smtClean="0"/>
              <a:t> </a:t>
            </a:r>
            <a:r>
              <a:rPr altLang="en-US" dirty="0" lang="en-US" smtClean="0"/>
              <a:t> </a:t>
            </a:r>
            <a:r>
              <a:rPr altLang="en-US" dirty="0" lang="en-US" smtClean="0"/>
              <a:t> </a:t>
            </a:r>
            <a:r>
              <a:rPr altLang="en-US" dirty="0" lang="en-US" smtClean="0"/>
              <a:t> </a:t>
            </a:r>
            <a:r>
              <a:rPr altLang="en-US" dirty="0" lang="en-US" smtClean="0"/>
              <a:t> </a:t>
            </a:r>
            <a:r>
              <a:rPr altLang="en-US" dirty="0" lang="en-US" smtClean="0"/>
              <a:t>3</a:t>
            </a:r>
            <a:r>
              <a:rPr altLang="en-US" dirty="0" lang="en-US" smtClean="0"/>
              <a:t>5</a:t>
            </a:r>
            <a:r>
              <a:rPr altLang="en-US" dirty="0" lang="en-US" smtClean="0"/>
              <a:t> </a:t>
            </a:r>
            <a:r>
              <a:rPr altLang="en-US" dirty="0" lang="en-US" smtClean="0"/>
              <a:t>y</a:t>
            </a:r>
            <a:r>
              <a:rPr altLang="en-US" dirty="0" lang="en-US" smtClean="0"/>
              <a:t>e</a:t>
            </a:r>
            <a:r>
              <a:rPr altLang="en-US" dirty="0" lang="en-US" smtClean="0"/>
              <a:t>a</a:t>
            </a:r>
            <a:r>
              <a:rPr altLang="en-US" dirty="0" lang="en-US" smtClean="0"/>
              <a:t>r</a:t>
            </a:r>
            <a:r>
              <a:rPr altLang="en-US" dirty="0" lang="en-US" smtClean="0"/>
              <a:t>s</a:t>
            </a:r>
            <a:endParaRPr altLang="en-US" lang="zh-CN"/>
          </a:p>
          <a:p>
            <a:pPr indent="-372523" marL="536433">
              <a:buSzPts val="1400"/>
            </a:pPr>
            <a:r>
              <a:rPr dirty="0" lang="en-GB" smtClean="0"/>
              <a:t>	</a:t>
            </a:r>
            <a:r>
              <a:rPr dirty="0" lang="en-GB" smtClean="0"/>
              <a:t>Married</a:t>
            </a:r>
          </a:p>
          <a:p>
            <a:pPr indent="-372523" marL="536433">
              <a:buSzPts val="1400"/>
            </a:pPr>
            <a:r>
              <a:rPr dirty="0" lang="en-GB" smtClean="0"/>
              <a:t>	</a:t>
            </a:r>
            <a:r>
              <a:rPr dirty="0" lang="en-GB" smtClean="0"/>
              <a:t>Metro cit</a:t>
            </a:r>
            <a:r>
              <a:rPr dirty="0" lang="en-US" smtClean="0"/>
              <a:t>y</a:t>
            </a:r>
            <a:r>
              <a:rPr dirty="0" lang="en-US" smtClean="0"/>
              <a:t> </a:t>
            </a:r>
            <a:r>
              <a:rPr dirty="0" lang="en-US" smtClean="0"/>
              <a:t>-</a:t>
            </a:r>
            <a:r>
              <a:rPr dirty="0" lang="en-US" smtClean="0"/>
              <a:t> </a:t>
            </a:r>
            <a:r>
              <a:rPr dirty="0" lang="en-US" smtClean="0"/>
              <a:t>Hyderabad </a:t>
            </a:r>
            <a:endParaRPr altLang="en-US" lang="zh-CN"/>
          </a:p>
          <a:p>
            <a:pPr indent="-372523" marL="536433">
              <a:buSzPts val="1400"/>
            </a:pPr>
            <a:r>
              <a:rPr dirty="0" lang="en-GB" smtClean="0"/>
              <a:t>	</a:t>
            </a:r>
            <a:r>
              <a:rPr dirty="0" lang="en-GB" smtClean="0"/>
              <a:t>1</a:t>
            </a:r>
            <a:r>
              <a:rPr dirty="0" lang="en-US" smtClean="0"/>
              <a:t>0</a:t>
            </a:r>
            <a:r>
              <a:rPr dirty="0" lang="en-GB" smtClean="0"/>
              <a:t>,00,000/- per annu</a:t>
            </a:r>
            <a:r>
              <a:rPr dirty="0" lang="en-US" smtClean="0"/>
              <a:t>m</a:t>
            </a:r>
            <a:r>
              <a:rPr dirty="0" lang="en-US" smtClean="0"/>
              <a:t> </a:t>
            </a:r>
            <a:endParaRPr altLang="en-US" lang="zh-CN"/>
          </a:p>
          <a:p>
            <a:pPr indent="-372523" marL="536433">
              <a:buSzPts val="1400"/>
            </a:pPr>
            <a:r>
              <a:rPr dirty="0" lang="en-GB" smtClean="0"/>
              <a:t>	</a:t>
            </a:r>
            <a:r>
              <a:rPr dirty="0" lang="en-GB" smtClean="0"/>
              <a:t>Adv, </a:t>
            </a:r>
            <a:r>
              <a:rPr dirty="0" lang="en-GB" err="1" smtClean="0"/>
              <a:t>Yotube</a:t>
            </a:r>
            <a:r>
              <a:rPr dirty="0" lang="en-GB" smtClean="0"/>
              <a:t>, </a:t>
            </a:r>
            <a:r>
              <a:rPr dirty="0" lang="en-GB" err="1" smtClean="0"/>
              <a:t>Instagram</a:t>
            </a:r>
            <a:r>
              <a:rPr dirty="0" lang="en-GB" smtClean="0"/>
              <a:t>, </a:t>
            </a:r>
            <a:r>
              <a:rPr dirty="0" lang="en-GB" err="1" smtClean="0"/>
              <a:t>Facebook</a:t>
            </a:r>
            <a:r>
              <a:rPr dirty="0" lang="en-GB" smtClean="0"/>
              <a:t>, </a:t>
            </a:r>
            <a:r>
              <a:rPr dirty="0" lang="en-GB" err="1" smtClean="0"/>
              <a:t>Socail</a:t>
            </a:r>
            <a:r>
              <a:rPr dirty="0" lang="en-GB" smtClean="0"/>
              <a:t> media, TV Etc</a:t>
            </a:r>
          </a:p>
          <a:p>
            <a:pPr indent="-372523" marL="536433">
              <a:buSzPts val="1400"/>
            </a:pPr>
            <a:r>
              <a:rPr dirty="0" lang="en-GB" smtClean="0"/>
              <a:t>	</a:t>
            </a:r>
            <a:r>
              <a:rPr dirty="0" lang="en-GB" smtClean="0"/>
              <a:t>Brand Value : Taste, Packing, Distribution, ingredients, brand, review </a:t>
            </a:r>
          </a:p>
          <a:p>
            <a:pPr indent="-372523" marL="536433">
              <a:buSzPts val="1400"/>
            </a:pPr>
            <a:r>
              <a:rPr dirty="0" lang="en-GB" smtClean="0"/>
              <a:t>	</a:t>
            </a:r>
            <a:endParaRPr dirty="0" lang="en-GB" smtClean="0"/>
          </a:p>
          <a:p>
            <a:pPr indent="-372523" marL="536433">
              <a:buSzPts val="1400"/>
            </a:pPr>
          </a:p>
          <a:p/>
          <a:p/>
          <a:p>
            <a:pPr marL="536433"/>
          </a:p>
        </p:txBody>
      </p:sp>
      <p:pic>
        <p:nvPicPr>
          <p:cNvPr id="2097156" name="Picture 3" descr="IndiaTvc06f6d_haldiram-final.jpg"/>
          <p:cNvPicPr>
            <a:picLocks noChangeAspect="1"/>
          </p:cNvPicPr>
          <p:nvPr/>
        </p:nvPicPr>
        <p:blipFill>
          <a:blip xmlns:r="http://schemas.openxmlformats.org/officeDocument/2006/relationships" r:embed="rId1"/>
          <a:stretch>
            <a:fillRect/>
          </a:stretch>
        </p:blipFill>
        <p:spPr>
          <a:xfrm>
            <a:off x="4832328" y="2125682"/>
            <a:ext cx="4574907" cy="3205349"/>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6" name="Shape 90"/>
        <p:cNvGrpSpPr/>
        <p:nvPr/>
      </p:nvGrpSpPr>
      <p:grpSpPr>
        <a:xfrm>
          <a:off x="0" y="0"/>
          <a:ext cx="0" cy="0"/>
          <a:chOff x="0" y="0"/>
          <a:chExt cx="0" cy="0"/>
        </a:xfrm>
      </p:grpSpPr>
      <p:sp>
        <p:nvSpPr>
          <p:cNvPr id="1048635" name="Google Shape;91;p19"/>
          <p:cNvSpPr txBox="1"/>
          <p:nvPr/>
        </p:nvSpPr>
        <p:spPr>
          <a:xfrm>
            <a:off x="830863" y="619151"/>
            <a:ext cx="8244275" cy="681898"/>
          </a:xfrm>
          <a:prstGeom prst="rect"/>
          <a:noFill/>
          <a:ln>
            <a:noFill/>
          </a:ln>
        </p:spPr>
        <p:txBody>
          <a:bodyPr anchor="t" anchorCtr="0" bIns="107269" lIns="107269" rIns="107269" spcFirstLastPara="1" tIns="107269" wrap="square">
            <a:spAutoFit/>
          </a:bodyPr>
          <a:p>
            <a:pPr algn="ctr">
              <a:lnSpc>
                <a:spcPct val="115000"/>
              </a:lnSpc>
            </a:pPr>
            <a:r>
              <a:rPr b="1" dirty="0" sz="2200" lang="en-GB">
                <a:solidFill>
                  <a:srgbClr val="434343"/>
                </a:solidFill>
              </a:rPr>
              <a:t>Part 2: SEO &amp; Keyword Research</a:t>
            </a:r>
            <a:endParaRPr sz="2200"/>
          </a:p>
        </p:txBody>
      </p:sp>
      <p:sp>
        <p:nvSpPr>
          <p:cNvPr id="1048636" name="Google Shape;92;p19"/>
          <p:cNvSpPr txBox="1"/>
          <p:nvPr/>
        </p:nvSpPr>
        <p:spPr>
          <a:xfrm>
            <a:off x="463040" y="1778384"/>
            <a:ext cx="8733007" cy="3417509"/>
          </a:xfrm>
          <a:prstGeom prst="rect"/>
          <a:noFill/>
          <a:ln>
            <a:noFill/>
          </a:ln>
        </p:spPr>
        <p:txBody>
          <a:bodyPr anchor="t" anchorCtr="0" bIns="107269" lIns="107269" rIns="107269" spcFirstLastPara="1" tIns="107269" wrap="square">
            <a:spAutoFit/>
          </a:bodyPr>
          <a:p>
            <a:pPr indent="-372523" marL="536433">
              <a:buSzPts val="1400"/>
              <a:buChar char="●"/>
            </a:pPr>
            <a:r>
              <a:rPr b="1" dirty="0" lang="en-GB"/>
              <a:t>SEO Audit:</a:t>
            </a:r>
            <a:r>
              <a:rPr dirty="0" lang="en-GB"/>
              <a:t> Do an SEO audit of the brands website</a:t>
            </a:r>
          </a:p>
          <a:p>
            <a:pPr indent="-372523" marL="536433">
              <a:buSzPts val="1400"/>
              <a:buChar char="●"/>
            </a:pPr>
            <a:r>
              <a:rPr b="1" dirty="0" lang="en-GB"/>
              <a:t>Keyword Research:</a:t>
            </a:r>
            <a:r>
              <a:rPr dirty="0" lang="en-GB"/>
              <a:t> Define Research Objectives, Brainstorm Seed Keywords, Utilize Keyword Research Tools (</a:t>
            </a:r>
            <a:r>
              <a:rPr dirty="0" lang="en-GB" err="1"/>
              <a:t>SEMrush</a:t>
            </a:r>
            <a:r>
              <a:rPr dirty="0" lang="en-GB"/>
              <a:t> or </a:t>
            </a:r>
            <a:r>
              <a:rPr dirty="0" lang="en-GB" err="1"/>
              <a:t>Moz</a:t>
            </a:r>
            <a:r>
              <a:rPr dirty="0" lang="en-GB"/>
              <a:t> Keyword Explorer),Analyze Competitor Keywords, Long-tail Keyword Exploration (specific, longer phrases) that align with the research objectives and have lower competition but higher conversion potential.</a:t>
            </a:r>
          </a:p>
          <a:p>
            <a:pPr indent="-372523" marL="536433">
              <a:buSzPts val="1400"/>
              <a:buChar char="●"/>
            </a:pPr>
            <a:r>
              <a:rPr b="1" dirty="0" lang="en-GB"/>
              <a:t>On page Optimization: </a:t>
            </a:r>
            <a:r>
              <a:rPr dirty="0" lang="en-GB"/>
              <a:t>Meta Tag optimization &amp; content optimization</a:t>
            </a:r>
          </a:p>
          <a:p/>
          <a:p>
            <a:r>
              <a:rPr dirty="0" lang="en-GB"/>
              <a:t>Reflect on the process of conducting keyword research and the SEO recommendations provided.</a:t>
            </a:r>
          </a:p>
          <a:p>
            <a:pPr marL="536433"/>
          </a:p>
          <a:p>
            <a:r>
              <a:rPr dirty="0" lang="en-GB"/>
              <a:t>Document the challenges faced during the research and analysis phase, as well as the key insights gained from the keyword research process.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39" name=""/>
          <p:cNvSpPr txBox="1"/>
          <p:nvPr/>
        </p:nvSpPr>
        <p:spPr>
          <a:xfrm>
            <a:off x="1554908" y="26827112"/>
            <a:ext cx="4572000" cy="32603440"/>
          </a:xfrm>
          <a:prstGeom prst="rect"/>
        </p:spPr>
        <p:txBody>
          <a:bodyPr rtlCol="0" wrap="square">
            <a:spAutoFit/>
          </a:bodyPr>
          <a:p>
            <a:r>
              <a:rPr sz="2800" lang="en-US">
                <a:solidFill>
                  <a:srgbClr val="000000"/>
                </a:solidFill>
              </a:rPr>
              <a:t>Haldiram SEO Audit
Default (GPT-3.5)
User
SEO audit of haldiram 
ChatGPT
As an AI language model, I don't have real-time access to specific websites or data, so I can't perform a live SEO audit of Haldiram. However, I can guide you on conducting an SEO audit for a website like Haldiram.
To perform an SEO audit, consider the following steps:
Keyword Analysis: Identify relevant keywords related to Haldiram's products and services. Check if these keywords are strategically used in the website's content.
On-Page SEO: Evaluate the website's title tags, meta descriptions, headings, and content. Ensure they are optimized with target keywords and relevant information.
Technical SEO: Check for crawl errors, broken links, and ensure the website is mobile-friendly and has a fast loading speed.
Backlink Analysis: Examine the website's backlink profile to ensure it has quality and relevant backlinks from reputable sources.
Local SEO: If Haldiram has physical locations, check if they are listed accurately in local directories and Google My Business.
Social Media Presence: Evaluate the social media presence and engagement of Haldiram on various platforms.
Competitor Analysis: Compare Haldiram's website and SEO strategies with its competitors to identify areas for improvement.</a:t>
            </a:r>
            <a:endParaRPr sz="2800" lang="en-US">
              <a:solidFill>
                <a:srgbClr val="000000"/>
              </a:solidFill>
            </a:endParaRPr>
          </a:p>
        </p:txBody>
      </p:sp>
      <p:sp>
        <p:nvSpPr>
          <p:cNvPr id="1048640" name=""/>
          <p:cNvSpPr txBox="1"/>
          <p:nvPr/>
        </p:nvSpPr>
        <p:spPr>
          <a:xfrm>
            <a:off x="483706" y="1645080"/>
            <a:ext cx="8586543" cy="2098041"/>
          </a:xfrm>
          <a:prstGeom prst="rect"/>
        </p:spPr>
        <p:txBody>
          <a:bodyPr rtlCol="0" wrap="square">
            <a:spAutoFit/>
          </a:bodyPr>
          <a:p>
            <a:endParaRPr sz="1400" lang="en-US">
              <a:solidFill>
                <a:srgbClr val="000000"/>
              </a:solidFill>
            </a:endParaRPr>
          </a:p>
          <a:p>
            <a:r>
              <a:rPr sz="1600" lang="en-US">
                <a:solidFill>
                  <a:srgbClr val="000000"/>
                </a:solidFill>
              </a:rPr>
              <a:t>
Keyword Analysis: Identify</a:t>
            </a:r>
            <a:r>
              <a:rPr sz="1600" lang="en-US">
                <a:solidFill>
                  <a:srgbClr val="000000"/>
                </a:solidFill>
              </a:rPr>
              <a:t>i</a:t>
            </a:r>
            <a:r>
              <a:rPr sz="1600" lang="en-US">
                <a:solidFill>
                  <a:srgbClr val="000000"/>
                </a:solidFill>
              </a:rPr>
              <a:t>n</a:t>
            </a:r>
            <a:r>
              <a:rPr sz="1600" lang="en-US">
                <a:solidFill>
                  <a:srgbClr val="000000"/>
                </a:solidFill>
              </a:rPr>
              <a:t>g</a:t>
            </a:r>
            <a:r>
              <a:rPr sz="1600" lang="en-US">
                <a:solidFill>
                  <a:srgbClr val="000000"/>
                </a:solidFill>
              </a:rPr>
              <a:t> </a:t>
            </a:r>
            <a:r>
              <a:rPr sz="1600" lang="en-US">
                <a:solidFill>
                  <a:srgbClr val="000000"/>
                </a:solidFill>
              </a:rPr>
              <a:t>t</a:t>
            </a:r>
            <a:r>
              <a:rPr sz="1600" lang="en-US">
                <a:solidFill>
                  <a:srgbClr val="000000"/>
                </a:solidFill>
              </a:rPr>
              <a:t>h</a:t>
            </a:r>
            <a:r>
              <a:rPr sz="1600" lang="en-US">
                <a:solidFill>
                  <a:srgbClr val="000000"/>
                </a:solidFill>
              </a:rPr>
              <a:t>e</a:t>
            </a:r>
            <a:r>
              <a:rPr sz="1600" lang="en-US">
                <a:solidFill>
                  <a:srgbClr val="000000"/>
                </a:solidFill>
              </a:rPr>
              <a:t> </a:t>
            </a:r>
            <a:r>
              <a:rPr sz="1600" lang="en-US">
                <a:solidFill>
                  <a:srgbClr val="000000"/>
                </a:solidFill>
              </a:rPr>
              <a:t> </a:t>
            </a:r>
            <a:r>
              <a:rPr sz="1600" lang="en-US">
                <a:solidFill>
                  <a:srgbClr val="000000"/>
                </a:solidFill>
              </a:rPr>
              <a:t>relevant keywords related to Haldiram's products and services. Check</a:t>
            </a:r>
            <a:r>
              <a:rPr sz="1600" lang="en-US">
                <a:solidFill>
                  <a:srgbClr val="000000"/>
                </a:solidFill>
              </a:rPr>
              <a:t>i</a:t>
            </a:r>
            <a:r>
              <a:rPr sz="1600" lang="en-US">
                <a:solidFill>
                  <a:srgbClr val="000000"/>
                </a:solidFill>
              </a:rPr>
              <a:t>n</a:t>
            </a:r>
            <a:r>
              <a:rPr sz="1600" lang="en-US">
                <a:solidFill>
                  <a:srgbClr val="000000"/>
                </a:solidFill>
              </a:rPr>
              <a:t>g</a:t>
            </a:r>
            <a:r>
              <a:rPr sz="1600" lang="en-US">
                <a:solidFill>
                  <a:srgbClr val="000000"/>
                </a:solidFill>
              </a:rPr>
              <a:t> if these keywords are strategically used in the website's content</a:t>
            </a:r>
            <a:r>
              <a:rPr sz="1600" lang="en-US">
                <a:solidFill>
                  <a:srgbClr val="000000"/>
                </a:solidFill>
              </a:rPr>
              <a:t>.</a:t>
            </a:r>
            <a:endParaRPr sz="1400" lang="en-US">
              <a:solidFill>
                <a:srgbClr val="000000"/>
              </a:solidFill>
            </a:endParaRPr>
          </a:p>
          <a:p>
            <a:endParaRPr sz="1400" lang="en-US">
              <a:solidFill>
                <a:srgbClr val="000000"/>
              </a:solidFill>
            </a:endParaRPr>
          </a:p>
          <a:p>
            <a:endParaRPr sz="1400" lang="en-US">
              <a:solidFill>
                <a:srgbClr val="000000"/>
              </a:solidFill>
            </a:endParaRPr>
          </a:p>
          <a:p>
            <a:endParaRPr sz="2000" lang="en-US">
              <a:solidFill>
                <a:srgbClr val="000000"/>
              </a:solidFill>
            </a:endParaRPr>
          </a:p>
        </p:txBody>
      </p:sp>
      <p:sp>
        <p:nvSpPr>
          <p:cNvPr id="1048641" name=""/>
          <p:cNvSpPr txBox="1"/>
          <p:nvPr/>
        </p:nvSpPr>
        <p:spPr>
          <a:xfrm>
            <a:off x="424559" y="673952"/>
            <a:ext cx="8645689" cy="1196340"/>
          </a:xfrm>
          <a:prstGeom prst="rect"/>
        </p:spPr>
        <p:txBody>
          <a:bodyPr rtlCol="0" wrap="square">
            <a:spAutoFit/>
          </a:bodyPr>
          <a:p>
            <a:r>
              <a:rPr sz="2000" lang="en-US">
                <a:solidFill>
                  <a:srgbClr val="000000"/>
                </a:solidFill>
              </a:rPr>
              <a:t>T</a:t>
            </a:r>
            <a:r>
              <a:rPr sz="2000" lang="en-US">
                <a:solidFill>
                  <a:srgbClr val="000000"/>
                </a:solidFill>
              </a:rPr>
              <a:t>h</a:t>
            </a:r>
            <a:r>
              <a:rPr sz="2000" lang="en-US">
                <a:solidFill>
                  <a:srgbClr val="000000"/>
                </a:solidFill>
              </a:rPr>
              <a:t>e</a:t>
            </a:r>
            <a:r>
              <a:rPr sz="2000" lang="en-US">
                <a:solidFill>
                  <a:srgbClr val="000000"/>
                </a:solidFill>
              </a:rPr>
              <a:t>r</a:t>
            </a:r>
            <a:r>
              <a:rPr sz="2000" lang="en-US">
                <a:solidFill>
                  <a:srgbClr val="000000"/>
                </a:solidFill>
              </a:rPr>
              <a:t>e</a:t>
            </a:r>
            <a:r>
              <a:rPr sz="2000" lang="en-US">
                <a:solidFill>
                  <a:srgbClr val="000000"/>
                </a:solidFill>
              </a:rPr>
              <a:t> </a:t>
            </a:r>
            <a:r>
              <a:rPr sz="2000" lang="en-US">
                <a:solidFill>
                  <a:srgbClr val="000000"/>
                </a:solidFill>
              </a:rPr>
              <a:t>a</a:t>
            </a:r>
            <a:r>
              <a:rPr sz="2000" lang="en-US">
                <a:solidFill>
                  <a:srgbClr val="000000"/>
                </a:solidFill>
              </a:rPr>
              <a:t>r</a:t>
            </a:r>
            <a:r>
              <a:rPr sz="2000" lang="en-US">
                <a:solidFill>
                  <a:srgbClr val="000000"/>
                </a:solidFill>
              </a:rPr>
              <a:t>e</a:t>
            </a:r>
            <a:r>
              <a:rPr sz="2000" lang="en-US">
                <a:solidFill>
                  <a:srgbClr val="000000"/>
                </a:solidFill>
              </a:rPr>
              <a:t> </a:t>
            </a:r>
            <a:r>
              <a:rPr sz="2000" lang="en-US">
                <a:solidFill>
                  <a:srgbClr val="000000"/>
                </a:solidFill>
              </a:rPr>
              <a:t> </a:t>
            </a:r>
            <a:r>
              <a:rPr sz="2000" lang="en-US">
                <a:solidFill>
                  <a:srgbClr val="000000"/>
                </a:solidFill>
              </a:rPr>
              <a:t>c</a:t>
            </a:r>
            <a:r>
              <a:rPr sz="2000" lang="en-US">
                <a:solidFill>
                  <a:srgbClr val="000000"/>
                </a:solidFill>
              </a:rPr>
              <a:t>h</a:t>
            </a:r>
            <a:r>
              <a:rPr sz="2000" lang="en-US">
                <a:solidFill>
                  <a:srgbClr val="000000"/>
                </a:solidFill>
              </a:rPr>
              <a:t>a</a:t>
            </a:r>
            <a:r>
              <a:rPr sz="2000" lang="en-US">
                <a:solidFill>
                  <a:srgbClr val="000000"/>
                </a:solidFill>
              </a:rPr>
              <a:t>l</a:t>
            </a:r>
            <a:r>
              <a:rPr sz="2000" lang="en-US">
                <a:solidFill>
                  <a:srgbClr val="000000"/>
                </a:solidFill>
              </a:rPr>
              <a:t>l</a:t>
            </a:r>
            <a:r>
              <a:rPr sz="2000" lang="en-US">
                <a:solidFill>
                  <a:srgbClr val="000000"/>
                </a:solidFill>
              </a:rPr>
              <a:t>e</a:t>
            </a:r>
            <a:r>
              <a:rPr sz="2000" lang="en-US">
                <a:solidFill>
                  <a:srgbClr val="000000"/>
                </a:solidFill>
              </a:rPr>
              <a:t>n</a:t>
            </a:r>
            <a:r>
              <a:rPr sz="2000" lang="en-US">
                <a:solidFill>
                  <a:srgbClr val="000000"/>
                </a:solidFill>
              </a:rPr>
              <a:t>g</a:t>
            </a:r>
            <a:r>
              <a:rPr sz="2000" lang="en-US">
                <a:solidFill>
                  <a:srgbClr val="000000"/>
                </a:solidFill>
              </a:rPr>
              <a:t>e</a:t>
            </a:r>
            <a:r>
              <a:rPr sz="2000" lang="en-US">
                <a:solidFill>
                  <a:srgbClr val="000000"/>
                </a:solidFill>
              </a:rPr>
              <a:t>s</a:t>
            </a:r>
            <a:r>
              <a:rPr sz="2000" lang="en-US">
                <a:solidFill>
                  <a:srgbClr val="000000"/>
                </a:solidFill>
              </a:rPr>
              <a:t> </a:t>
            </a:r>
            <a:r>
              <a:rPr sz="2000" lang="en-US">
                <a:solidFill>
                  <a:srgbClr val="000000"/>
                </a:solidFill>
              </a:rPr>
              <a:t> </a:t>
            </a:r>
            <a:r>
              <a:rPr sz="2000" lang="en-US">
                <a:solidFill>
                  <a:srgbClr val="000000"/>
                </a:solidFill>
              </a:rPr>
              <a:t>w</a:t>
            </a:r>
            <a:r>
              <a:rPr sz="2000" lang="en-US">
                <a:solidFill>
                  <a:srgbClr val="000000"/>
                </a:solidFill>
              </a:rPr>
              <a:t>h</a:t>
            </a:r>
            <a:r>
              <a:rPr sz="2000" lang="en-US">
                <a:solidFill>
                  <a:srgbClr val="000000"/>
                </a:solidFill>
              </a:rPr>
              <a:t>i</a:t>
            </a:r>
            <a:r>
              <a:rPr sz="2000" lang="en-US">
                <a:solidFill>
                  <a:srgbClr val="000000"/>
                </a:solidFill>
              </a:rPr>
              <a:t>c</a:t>
            </a:r>
            <a:r>
              <a:rPr sz="2000" lang="en-US">
                <a:solidFill>
                  <a:srgbClr val="000000"/>
                </a:solidFill>
              </a:rPr>
              <a:t>h</a:t>
            </a:r>
            <a:r>
              <a:rPr sz="2000" lang="en-US">
                <a:solidFill>
                  <a:srgbClr val="000000"/>
                </a:solidFill>
              </a:rPr>
              <a:t> </a:t>
            </a:r>
            <a:r>
              <a:rPr sz="2000" lang="en-US">
                <a:solidFill>
                  <a:srgbClr val="000000"/>
                </a:solidFill>
              </a:rPr>
              <a:t>a</a:t>
            </a:r>
            <a:r>
              <a:rPr sz="2000" lang="en-US">
                <a:solidFill>
                  <a:srgbClr val="000000"/>
                </a:solidFill>
              </a:rPr>
              <a:t>r</a:t>
            </a:r>
            <a:r>
              <a:rPr sz="2000" lang="en-US">
                <a:solidFill>
                  <a:srgbClr val="000000"/>
                </a:solidFill>
              </a:rPr>
              <a:t>e</a:t>
            </a:r>
            <a:r>
              <a:rPr sz="2000" lang="en-US">
                <a:solidFill>
                  <a:srgbClr val="000000"/>
                </a:solidFill>
              </a:rPr>
              <a:t> </a:t>
            </a:r>
            <a:r>
              <a:rPr sz="2000" lang="en-US">
                <a:solidFill>
                  <a:srgbClr val="000000"/>
                </a:solidFill>
              </a:rPr>
              <a:t>f</a:t>
            </a:r>
            <a:r>
              <a:rPr sz="2000" lang="en-US">
                <a:solidFill>
                  <a:srgbClr val="000000"/>
                </a:solidFill>
              </a:rPr>
              <a:t>a</a:t>
            </a:r>
            <a:r>
              <a:rPr sz="2000" lang="en-US">
                <a:solidFill>
                  <a:srgbClr val="000000"/>
                </a:solidFill>
              </a:rPr>
              <a:t>c</a:t>
            </a:r>
            <a:r>
              <a:rPr sz="2000" lang="en-US">
                <a:solidFill>
                  <a:srgbClr val="000000"/>
                </a:solidFill>
              </a:rPr>
              <a:t>e</a:t>
            </a:r>
            <a:r>
              <a:rPr sz="2000" lang="en-US">
                <a:solidFill>
                  <a:srgbClr val="000000"/>
                </a:solidFill>
              </a:rPr>
              <a:t>d</a:t>
            </a:r>
            <a:r>
              <a:rPr sz="2000" lang="en-US">
                <a:solidFill>
                  <a:srgbClr val="000000"/>
                </a:solidFill>
              </a:rPr>
              <a:t> </a:t>
            </a:r>
            <a:r>
              <a:rPr sz="2000" lang="en-US">
                <a:solidFill>
                  <a:srgbClr val="000000"/>
                </a:solidFill>
              </a:rPr>
              <a:t>during </a:t>
            </a:r>
            <a:r>
              <a:rPr sz="2000" lang="en-US">
                <a:solidFill>
                  <a:srgbClr val="000000"/>
                </a:solidFill>
              </a:rPr>
              <a:t>t</a:t>
            </a:r>
            <a:r>
              <a:rPr sz="2000" lang="en-US">
                <a:solidFill>
                  <a:srgbClr val="000000"/>
                </a:solidFill>
              </a:rPr>
              <a:t>h</a:t>
            </a:r>
            <a:r>
              <a:rPr sz="2000" lang="en-US">
                <a:solidFill>
                  <a:srgbClr val="000000"/>
                </a:solidFill>
              </a:rPr>
              <a:t>i</a:t>
            </a:r>
            <a:r>
              <a:rPr sz="2000" lang="en-US">
                <a:solidFill>
                  <a:srgbClr val="000000"/>
                </a:solidFill>
              </a:rPr>
              <a:t>s</a:t>
            </a:r>
            <a:r>
              <a:rPr sz="2000" lang="en-US">
                <a:solidFill>
                  <a:srgbClr val="000000"/>
                </a:solidFill>
              </a:rPr>
              <a:t> </a:t>
            </a:r>
            <a:r>
              <a:rPr sz="2000" lang="en-US">
                <a:solidFill>
                  <a:srgbClr val="000000"/>
                </a:solidFill>
              </a:rPr>
              <a:t>p</a:t>
            </a:r>
            <a:r>
              <a:rPr sz="2000" lang="en-US">
                <a:solidFill>
                  <a:srgbClr val="000000"/>
                </a:solidFill>
              </a:rPr>
              <a:t>r</a:t>
            </a:r>
            <a:r>
              <a:rPr sz="2000" lang="en-US">
                <a:solidFill>
                  <a:srgbClr val="000000"/>
                </a:solidFill>
              </a:rPr>
              <a:t>o</a:t>
            </a:r>
            <a:r>
              <a:rPr sz="2000" lang="en-US">
                <a:solidFill>
                  <a:srgbClr val="000000"/>
                </a:solidFill>
              </a:rPr>
              <a:t>c</a:t>
            </a:r>
            <a:r>
              <a:rPr sz="2000" lang="en-US">
                <a:solidFill>
                  <a:srgbClr val="000000"/>
                </a:solidFill>
              </a:rPr>
              <a:t>e</a:t>
            </a:r>
            <a:r>
              <a:rPr sz="2000" lang="en-US">
                <a:solidFill>
                  <a:srgbClr val="000000"/>
                </a:solidFill>
              </a:rPr>
              <a:t>s</a:t>
            </a:r>
            <a:r>
              <a:rPr sz="2000" lang="en-US">
                <a:solidFill>
                  <a:srgbClr val="000000"/>
                </a:solidFill>
              </a:rPr>
              <a:t> </a:t>
            </a:r>
            <a:r>
              <a:rPr sz="2000" lang="en-US">
                <a:solidFill>
                  <a:srgbClr val="000000"/>
                </a:solidFill>
              </a:rPr>
              <a:t> </a:t>
            </a:r>
            <a:r>
              <a:rPr sz="2000" lang="en-US">
                <a:solidFill>
                  <a:srgbClr val="000000"/>
                </a:solidFill>
              </a:rPr>
              <a:t>a</a:t>
            </a:r>
            <a:r>
              <a:rPr sz="2000" lang="en-US">
                <a:solidFill>
                  <a:srgbClr val="000000"/>
                </a:solidFill>
              </a:rPr>
              <a:t>n</a:t>
            </a:r>
            <a:r>
              <a:rPr sz="2000" lang="en-US">
                <a:solidFill>
                  <a:srgbClr val="000000"/>
                </a:solidFill>
              </a:rPr>
              <a:t>d</a:t>
            </a:r>
            <a:r>
              <a:rPr sz="2000" lang="en-US">
                <a:solidFill>
                  <a:srgbClr val="000000"/>
                </a:solidFill>
              </a:rPr>
              <a:t> </a:t>
            </a:r>
            <a:r>
              <a:rPr sz="2000" lang="en-US">
                <a:solidFill>
                  <a:srgbClr val="000000"/>
                </a:solidFill>
              </a:rPr>
              <a:t>analysis</a:t>
            </a:r>
            <a:r>
              <a:rPr sz="2000" lang="en-US">
                <a:solidFill>
                  <a:srgbClr val="000000"/>
                </a:solidFill>
              </a:rPr>
              <a:t> </a:t>
            </a:r>
            <a:r>
              <a:rPr sz="2000" lang="en-US">
                <a:solidFill>
                  <a:srgbClr val="000000"/>
                </a:solidFill>
              </a:rPr>
              <a:t>p</a:t>
            </a:r>
            <a:r>
              <a:rPr sz="2000" lang="en-US">
                <a:solidFill>
                  <a:srgbClr val="000000"/>
                </a:solidFill>
              </a:rPr>
              <a:t>h</a:t>
            </a:r>
            <a:r>
              <a:rPr sz="2000" lang="en-US">
                <a:solidFill>
                  <a:srgbClr val="000000"/>
                </a:solidFill>
              </a:rPr>
              <a:t>a</a:t>
            </a:r>
            <a:r>
              <a:rPr sz="2000" lang="en-US">
                <a:solidFill>
                  <a:srgbClr val="000000"/>
                </a:solidFill>
              </a:rPr>
              <a:t>s</a:t>
            </a:r>
            <a:r>
              <a:rPr sz="2000" lang="en-US">
                <a:solidFill>
                  <a:srgbClr val="000000"/>
                </a:solidFill>
              </a:rPr>
              <a:t>e</a:t>
            </a:r>
            <a:r>
              <a:rPr sz="2000" lang="en-US">
                <a:solidFill>
                  <a:srgbClr val="000000"/>
                </a:solidFill>
              </a:rPr>
              <a:t> </a:t>
            </a:r>
            <a:r>
              <a:rPr sz="2000" lang="en-US">
                <a:solidFill>
                  <a:srgbClr val="000000"/>
                </a:solidFill>
              </a:rPr>
              <a:t>,</a:t>
            </a:r>
            <a:r>
              <a:rPr sz="2000" lang="en-US">
                <a:solidFill>
                  <a:srgbClr val="000000"/>
                </a:solidFill>
              </a:rPr>
              <a:t>s</a:t>
            </a:r>
            <a:r>
              <a:rPr sz="2000" lang="en-US">
                <a:solidFill>
                  <a:srgbClr val="000000"/>
                </a:solidFill>
              </a:rPr>
              <a:t>u</a:t>
            </a:r>
            <a:r>
              <a:rPr sz="2000" lang="en-US">
                <a:solidFill>
                  <a:srgbClr val="000000"/>
                </a:solidFill>
              </a:rPr>
              <a:t>c</a:t>
            </a:r>
            <a:r>
              <a:rPr sz="2000" lang="en-US">
                <a:solidFill>
                  <a:srgbClr val="000000"/>
                </a:solidFill>
              </a:rPr>
              <a:t>h</a:t>
            </a:r>
            <a:r>
              <a:rPr sz="2000" lang="en-US">
                <a:solidFill>
                  <a:srgbClr val="000000"/>
                </a:solidFill>
              </a:rPr>
              <a:t> </a:t>
            </a:r>
            <a:r>
              <a:rPr sz="2000" lang="en-US">
                <a:solidFill>
                  <a:srgbClr val="000000"/>
                </a:solidFill>
              </a:rPr>
              <a:t>a</a:t>
            </a:r>
            <a:r>
              <a:rPr sz="2000" lang="en-US">
                <a:solidFill>
                  <a:srgbClr val="000000"/>
                </a:solidFill>
              </a:rPr>
              <a:t>s</a:t>
            </a:r>
            <a:r>
              <a:rPr sz="2000" lang="en-US">
                <a:solidFill>
                  <a:srgbClr val="000000"/>
                </a:solidFill>
              </a:rPr>
              <a:t> </a:t>
            </a:r>
            <a:r>
              <a:rPr sz="2000" lang="en-US">
                <a:solidFill>
                  <a:srgbClr val="000000"/>
                </a:solidFill>
              </a:rPr>
              <a:t>i</a:t>
            </a:r>
            <a:r>
              <a:rPr sz="2000" lang="en-US">
                <a:solidFill>
                  <a:srgbClr val="000000"/>
                </a:solidFill>
              </a:rPr>
              <a:t>n</a:t>
            </a:r>
            <a:r>
              <a:rPr sz="2000" lang="en-US">
                <a:solidFill>
                  <a:srgbClr val="000000"/>
                </a:solidFill>
              </a:rPr>
              <a:t> </a:t>
            </a:r>
            <a:r>
              <a:rPr sz="2000" lang="en-US">
                <a:solidFill>
                  <a:srgbClr val="000000"/>
                </a:solidFill>
              </a:rPr>
              <a:t>k</a:t>
            </a:r>
            <a:r>
              <a:rPr sz="2000" lang="en-US">
                <a:solidFill>
                  <a:srgbClr val="000000"/>
                </a:solidFill>
              </a:rPr>
              <a:t>e</a:t>
            </a:r>
            <a:r>
              <a:rPr sz="2000" lang="en-US">
                <a:solidFill>
                  <a:srgbClr val="000000"/>
                </a:solidFill>
              </a:rPr>
              <a:t>y</a:t>
            </a:r>
            <a:r>
              <a:rPr sz="2000" lang="en-US">
                <a:solidFill>
                  <a:srgbClr val="000000"/>
                </a:solidFill>
              </a:rPr>
              <a:t>w</a:t>
            </a:r>
            <a:r>
              <a:rPr sz="2000" lang="en-US">
                <a:solidFill>
                  <a:srgbClr val="000000"/>
                </a:solidFill>
              </a:rPr>
              <a:t>o</a:t>
            </a:r>
            <a:r>
              <a:rPr sz="2000" lang="en-US">
                <a:solidFill>
                  <a:srgbClr val="000000"/>
                </a:solidFill>
              </a:rPr>
              <a:t>r</a:t>
            </a:r>
            <a:r>
              <a:rPr sz="2000" lang="en-US">
                <a:solidFill>
                  <a:srgbClr val="000000"/>
                </a:solidFill>
              </a:rPr>
              <a:t>d</a:t>
            </a:r>
            <a:r>
              <a:rPr sz="2000" lang="en-US">
                <a:solidFill>
                  <a:srgbClr val="000000"/>
                </a:solidFill>
              </a:rPr>
              <a:t> </a:t>
            </a:r>
            <a:r>
              <a:rPr sz="2000" lang="en-US">
                <a:solidFill>
                  <a:srgbClr val="000000"/>
                </a:solidFill>
              </a:rPr>
              <a:t>research</a:t>
            </a:r>
            <a:r>
              <a:rPr sz="2000" lang="en-US">
                <a:solidFill>
                  <a:srgbClr val="000000"/>
                </a:solidFill>
              </a:rPr>
              <a:t> </a:t>
            </a:r>
            <a:r>
              <a:rPr sz="2000" lang="en-US">
                <a:solidFill>
                  <a:srgbClr val="000000"/>
                </a:solidFill>
              </a:rPr>
              <a:t>a</a:t>
            </a:r>
            <a:r>
              <a:rPr sz="2000" lang="en-US">
                <a:solidFill>
                  <a:srgbClr val="000000"/>
                </a:solidFill>
              </a:rPr>
              <a:t>n</a:t>
            </a:r>
            <a:r>
              <a:rPr sz="2000" lang="en-US">
                <a:solidFill>
                  <a:srgbClr val="000000"/>
                </a:solidFill>
              </a:rPr>
              <a:t>a</a:t>
            </a:r>
            <a:r>
              <a:rPr sz="2000" lang="en-US">
                <a:solidFill>
                  <a:srgbClr val="000000"/>
                </a:solidFill>
              </a:rPr>
              <a:t>l</a:t>
            </a:r>
            <a:r>
              <a:rPr sz="2000" lang="en-US">
                <a:solidFill>
                  <a:srgbClr val="000000"/>
                </a:solidFill>
              </a:rPr>
              <a:t>y</a:t>
            </a:r>
            <a:r>
              <a:rPr sz="2000" lang="en-US">
                <a:solidFill>
                  <a:srgbClr val="000000"/>
                </a:solidFill>
              </a:rPr>
              <a:t>sis</a:t>
            </a:r>
            <a:r>
              <a:rPr sz="2000" lang="en-US">
                <a:solidFill>
                  <a:srgbClr val="000000"/>
                </a:solidFill>
              </a:rPr>
              <a:t>,</a:t>
            </a:r>
            <a:r>
              <a:rPr sz="2000" lang="en-US">
                <a:solidFill>
                  <a:srgbClr val="000000"/>
                </a:solidFill>
              </a:rPr>
              <a:t>S</a:t>
            </a:r>
            <a:r>
              <a:rPr sz="2000" lang="en-US">
                <a:solidFill>
                  <a:srgbClr val="000000"/>
                </a:solidFill>
              </a:rPr>
              <a:t>o</a:t>
            </a:r>
            <a:r>
              <a:rPr sz="2000" lang="en-US">
                <a:solidFill>
                  <a:srgbClr val="000000"/>
                </a:solidFill>
              </a:rPr>
              <a:t>c</a:t>
            </a:r>
            <a:r>
              <a:rPr sz="2000" lang="en-US">
                <a:solidFill>
                  <a:srgbClr val="000000"/>
                </a:solidFill>
              </a:rPr>
              <a:t>i</a:t>
            </a:r>
            <a:r>
              <a:rPr sz="2000" lang="en-US">
                <a:solidFill>
                  <a:srgbClr val="000000"/>
                </a:solidFill>
              </a:rPr>
              <a:t>a</a:t>
            </a:r>
            <a:r>
              <a:rPr sz="2000" lang="en-US">
                <a:solidFill>
                  <a:srgbClr val="000000"/>
                </a:solidFill>
              </a:rPr>
              <a:t>l</a:t>
            </a:r>
            <a:r>
              <a:rPr sz="2000" lang="en-US">
                <a:solidFill>
                  <a:srgbClr val="000000"/>
                </a:solidFill>
              </a:rPr>
              <a:t> </a:t>
            </a:r>
            <a:r>
              <a:rPr sz="2000" lang="en-US">
                <a:solidFill>
                  <a:srgbClr val="000000"/>
                </a:solidFill>
              </a:rPr>
              <a:t>m</a:t>
            </a:r>
            <a:r>
              <a:rPr sz="2000" lang="en-US">
                <a:solidFill>
                  <a:srgbClr val="000000"/>
                </a:solidFill>
              </a:rPr>
              <a:t>e</a:t>
            </a:r>
            <a:r>
              <a:rPr sz="2000" lang="en-US">
                <a:solidFill>
                  <a:srgbClr val="000000"/>
                </a:solidFill>
              </a:rPr>
              <a:t>d</a:t>
            </a:r>
            <a:r>
              <a:rPr sz="2000" lang="en-US">
                <a:solidFill>
                  <a:srgbClr val="000000"/>
                </a:solidFill>
              </a:rPr>
              <a:t>i</a:t>
            </a:r>
            <a:r>
              <a:rPr sz="2000" lang="en-US">
                <a:solidFill>
                  <a:srgbClr val="000000"/>
                </a:solidFill>
              </a:rPr>
              <a:t>a</a:t>
            </a:r>
            <a:r>
              <a:rPr sz="2000" lang="en-US">
                <a:solidFill>
                  <a:srgbClr val="000000"/>
                </a:solidFill>
              </a:rPr>
              <a:t> </a:t>
            </a:r>
            <a:r>
              <a:rPr sz="2000" lang="en-US">
                <a:solidFill>
                  <a:srgbClr val="000000"/>
                </a:solidFill>
              </a:rPr>
              <a:t>p</a:t>
            </a:r>
            <a:r>
              <a:rPr sz="2000" lang="en-US">
                <a:solidFill>
                  <a:srgbClr val="000000"/>
                </a:solidFill>
              </a:rPr>
              <a:t>r</a:t>
            </a:r>
            <a:r>
              <a:rPr sz="2000" lang="en-US">
                <a:solidFill>
                  <a:srgbClr val="000000"/>
                </a:solidFill>
              </a:rPr>
              <a:t>e</a:t>
            </a:r>
            <a:r>
              <a:rPr sz="2000" lang="en-US">
                <a:solidFill>
                  <a:srgbClr val="000000"/>
                </a:solidFill>
              </a:rPr>
              <a:t>s</a:t>
            </a:r>
            <a:r>
              <a:rPr sz="2000" lang="en-US">
                <a:solidFill>
                  <a:srgbClr val="000000"/>
                </a:solidFill>
              </a:rPr>
              <a:t>e</a:t>
            </a:r>
            <a:r>
              <a:rPr sz="2000" lang="en-US">
                <a:solidFill>
                  <a:srgbClr val="000000"/>
                </a:solidFill>
              </a:rPr>
              <a:t>n</a:t>
            </a:r>
            <a:r>
              <a:rPr sz="2000" lang="en-US">
                <a:solidFill>
                  <a:srgbClr val="000000"/>
                </a:solidFill>
              </a:rPr>
              <a:t>c</a:t>
            </a:r>
            <a:r>
              <a:rPr sz="2000" lang="en-US">
                <a:solidFill>
                  <a:srgbClr val="000000"/>
                </a:solidFill>
              </a:rPr>
              <a:t>e</a:t>
            </a:r>
            <a:r>
              <a:rPr sz="2000" lang="en-US">
                <a:solidFill>
                  <a:srgbClr val="000000"/>
                </a:solidFill>
              </a:rPr>
              <a:t>,</a:t>
            </a:r>
            <a:r>
              <a:rPr sz="2000" lang="en-US">
                <a:solidFill>
                  <a:srgbClr val="000000"/>
                </a:solidFill>
              </a:rPr>
              <a:t> </a:t>
            </a:r>
            <a:r>
              <a:rPr sz="2000" lang="en-US">
                <a:solidFill>
                  <a:srgbClr val="000000"/>
                </a:solidFill>
              </a:rPr>
              <a:t>o</a:t>
            </a:r>
            <a:r>
              <a:rPr sz="2000" lang="en-US">
                <a:solidFill>
                  <a:srgbClr val="000000"/>
                </a:solidFill>
              </a:rPr>
              <a:t>n</a:t>
            </a:r>
            <a:r>
              <a:rPr sz="2000" lang="en-US">
                <a:solidFill>
                  <a:srgbClr val="000000"/>
                </a:solidFill>
              </a:rPr>
              <a:t> </a:t>
            </a:r>
            <a:r>
              <a:rPr sz="2000" lang="en-US">
                <a:solidFill>
                  <a:srgbClr val="000000"/>
                </a:solidFill>
              </a:rPr>
              <a:t>s</a:t>
            </a:r>
            <a:r>
              <a:rPr sz="2000" lang="en-US">
                <a:solidFill>
                  <a:srgbClr val="000000"/>
                </a:solidFill>
              </a:rPr>
              <a:t>e</a:t>
            </a:r>
            <a:r>
              <a:rPr sz="2000" lang="en-US">
                <a:solidFill>
                  <a:srgbClr val="000000"/>
                </a:solidFill>
              </a:rPr>
              <a:t>o</a:t>
            </a:r>
            <a:r>
              <a:rPr sz="2000" lang="en-US">
                <a:solidFill>
                  <a:srgbClr val="000000"/>
                </a:solidFill>
              </a:rPr>
              <a:t> </a:t>
            </a:r>
            <a:r>
              <a:rPr sz="2000" lang="en-US">
                <a:solidFill>
                  <a:srgbClr val="000000"/>
                </a:solidFill>
              </a:rPr>
              <a:t>a</a:t>
            </a:r>
            <a:r>
              <a:rPr sz="2000" lang="en-US">
                <a:solidFill>
                  <a:srgbClr val="000000"/>
                </a:solidFill>
              </a:rPr>
              <a:t>n</a:t>
            </a:r>
            <a:r>
              <a:rPr sz="2000" lang="en-US">
                <a:solidFill>
                  <a:srgbClr val="000000"/>
                </a:solidFill>
              </a:rPr>
              <a:t>d</a:t>
            </a:r>
            <a:r>
              <a:rPr sz="2000" lang="en-US">
                <a:solidFill>
                  <a:srgbClr val="000000"/>
                </a:solidFill>
              </a:rPr>
              <a:t> </a:t>
            </a:r>
            <a:r>
              <a:rPr sz="2000" lang="en-US">
                <a:solidFill>
                  <a:srgbClr val="000000"/>
                </a:solidFill>
              </a:rPr>
              <a:t>o</a:t>
            </a:r>
            <a:r>
              <a:rPr sz="2000" lang="en-US">
                <a:solidFill>
                  <a:srgbClr val="000000"/>
                </a:solidFill>
              </a:rPr>
              <a:t>n</a:t>
            </a:r>
            <a:r>
              <a:rPr sz="2000" lang="en-US">
                <a:solidFill>
                  <a:srgbClr val="000000"/>
                </a:solidFill>
              </a:rPr>
              <a:t> </a:t>
            </a:r>
            <a:r>
              <a:rPr sz="2000" lang="en-US">
                <a:solidFill>
                  <a:srgbClr val="000000"/>
                </a:solidFill>
              </a:rPr>
              <a:t>p</a:t>
            </a:r>
            <a:r>
              <a:rPr sz="2000" lang="en-US">
                <a:solidFill>
                  <a:srgbClr val="000000"/>
                </a:solidFill>
              </a:rPr>
              <a:t>a</a:t>
            </a:r>
            <a:r>
              <a:rPr sz="2000" lang="en-US">
                <a:solidFill>
                  <a:srgbClr val="000000"/>
                </a:solidFill>
              </a:rPr>
              <a:t>g</a:t>
            </a:r>
            <a:r>
              <a:rPr sz="2000" lang="en-US">
                <a:solidFill>
                  <a:srgbClr val="000000"/>
                </a:solidFill>
              </a:rPr>
              <a:t>e</a:t>
            </a:r>
            <a:r>
              <a:rPr sz="2000" lang="en-US">
                <a:solidFill>
                  <a:srgbClr val="000000"/>
                </a:solidFill>
              </a:rPr>
              <a:t> </a:t>
            </a:r>
            <a:r>
              <a:rPr sz="2000" lang="en-US">
                <a:solidFill>
                  <a:srgbClr val="000000"/>
                </a:solidFill>
              </a:rPr>
              <a:t>o</a:t>
            </a:r>
            <a:r>
              <a:rPr sz="2000" lang="en-US">
                <a:solidFill>
                  <a:srgbClr val="000000"/>
                </a:solidFill>
              </a:rPr>
              <a:t>p</a:t>
            </a:r>
            <a:r>
              <a:rPr sz="2000" lang="en-US">
                <a:solidFill>
                  <a:srgbClr val="000000"/>
                </a:solidFill>
              </a:rPr>
              <a:t>t</a:t>
            </a:r>
            <a:r>
              <a:rPr sz="2000" lang="en-US">
                <a:solidFill>
                  <a:srgbClr val="000000"/>
                </a:solidFill>
              </a:rPr>
              <a:t>i</a:t>
            </a:r>
            <a:r>
              <a:rPr sz="2000" lang="en-US">
                <a:solidFill>
                  <a:srgbClr val="000000"/>
                </a:solidFill>
              </a:rPr>
              <a:t>m</a:t>
            </a:r>
            <a:r>
              <a:rPr sz="2000" lang="en-US">
                <a:solidFill>
                  <a:srgbClr val="000000"/>
                </a:solidFill>
              </a:rPr>
              <a:t>i</a:t>
            </a:r>
            <a:r>
              <a:rPr sz="2000" lang="en-US">
                <a:solidFill>
                  <a:srgbClr val="000000"/>
                </a:solidFill>
              </a:rPr>
              <a:t>zation </a:t>
            </a:r>
            <a:r>
              <a:rPr sz="2000" lang="en-US">
                <a:solidFill>
                  <a:srgbClr val="000000"/>
                </a:solidFill>
              </a:rPr>
              <a:t>p</a:t>
            </a:r>
            <a:r>
              <a:rPr sz="2000" lang="en-US">
                <a:solidFill>
                  <a:srgbClr val="000000"/>
                </a:solidFill>
              </a:rPr>
              <a:t>r</a:t>
            </a:r>
            <a:r>
              <a:rPr sz="2000" lang="en-US">
                <a:solidFill>
                  <a:srgbClr val="000000"/>
                </a:solidFill>
              </a:rPr>
              <a:t>o</a:t>
            </a:r>
            <a:r>
              <a:rPr sz="2000" lang="en-US">
                <a:solidFill>
                  <a:srgbClr val="000000"/>
                </a:solidFill>
              </a:rPr>
              <a:t>c</a:t>
            </a:r>
            <a:r>
              <a:rPr sz="2000" lang="en-US">
                <a:solidFill>
                  <a:srgbClr val="000000"/>
                </a:solidFill>
              </a:rPr>
              <a:t>e</a:t>
            </a:r>
            <a:r>
              <a:rPr sz="2000" lang="en-US">
                <a:solidFill>
                  <a:srgbClr val="000000"/>
                </a:solidFill>
              </a:rPr>
              <a:t>s</a:t>
            </a:r>
            <a:r>
              <a:rPr sz="2000" lang="en-US">
                <a:solidFill>
                  <a:srgbClr val="000000"/>
                </a:solidFill>
              </a:rPr>
              <a:t>.</a:t>
            </a:r>
            <a:endParaRPr sz="2800" lang="en-US">
              <a:solidFill>
                <a:srgbClr val="000000"/>
              </a:solidFill>
            </a:endParaRPr>
          </a:p>
        </p:txBody>
      </p:sp>
      <p:sp>
        <p:nvSpPr>
          <p:cNvPr id="1048642" name=""/>
          <p:cNvSpPr txBox="1"/>
          <p:nvPr/>
        </p:nvSpPr>
        <p:spPr>
          <a:xfrm>
            <a:off x="483707" y="3247877"/>
            <a:ext cx="8938585" cy="777240"/>
          </a:xfrm>
          <a:prstGeom prst="rect"/>
        </p:spPr>
        <p:txBody>
          <a:bodyPr rtlCol="0" wrap="square">
            <a:spAutoFit/>
          </a:bodyPr>
          <a:p>
            <a:r>
              <a:rPr sz="1800" lang="en-US">
                <a:solidFill>
                  <a:srgbClr val="000000"/>
                </a:solidFill>
              </a:rPr>
              <a:t>On-Page SEO: Evaluat</a:t>
            </a:r>
            <a:r>
              <a:rPr sz="1800" lang="en-US">
                <a:solidFill>
                  <a:srgbClr val="000000"/>
                </a:solidFill>
              </a:rPr>
              <a:t>i</a:t>
            </a:r>
            <a:r>
              <a:rPr sz="1800" lang="en-US">
                <a:solidFill>
                  <a:srgbClr val="000000"/>
                </a:solidFill>
              </a:rPr>
              <a:t>n</a:t>
            </a:r>
            <a:r>
              <a:rPr sz="1800" lang="en-US">
                <a:solidFill>
                  <a:srgbClr val="000000"/>
                </a:solidFill>
              </a:rPr>
              <a:t>g</a:t>
            </a:r>
            <a:r>
              <a:rPr sz="1800" lang="en-US">
                <a:solidFill>
                  <a:srgbClr val="000000"/>
                </a:solidFill>
              </a:rPr>
              <a:t> </a:t>
            </a:r>
            <a:r>
              <a:rPr sz="1800" lang="en-US">
                <a:solidFill>
                  <a:srgbClr val="000000"/>
                </a:solidFill>
              </a:rPr>
              <a:t> </a:t>
            </a:r>
            <a:r>
              <a:rPr sz="1800" lang="en-US">
                <a:solidFill>
                  <a:srgbClr val="000000"/>
                </a:solidFill>
              </a:rPr>
              <a:t>the website's title tags, meta descriptions, headings, and content. Ensur</a:t>
            </a:r>
            <a:r>
              <a:rPr sz="1800" lang="en-US">
                <a:solidFill>
                  <a:srgbClr val="000000"/>
                </a:solidFill>
              </a:rPr>
              <a:t>i</a:t>
            </a:r>
            <a:r>
              <a:rPr sz="1800" lang="en-US">
                <a:solidFill>
                  <a:srgbClr val="000000"/>
                </a:solidFill>
              </a:rPr>
              <a:t>n</a:t>
            </a:r>
            <a:r>
              <a:rPr sz="1800" lang="en-US">
                <a:solidFill>
                  <a:srgbClr val="000000"/>
                </a:solidFill>
              </a:rPr>
              <a:t>g</a:t>
            </a:r>
            <a:r>
              <a:rPr sz="1800" lang="en-US">
                <a:solidFill>
                  <a:srgbClr val="000000"/>
                </a:solidFill>
              </a:rPr>
              <a:t> </a:t>
            </a:r>
            <a:r>
              <a:rPr sz="1800" lang="en-US">
                <a:solidFill>
                  <a:srgbClr val="000000"/>
                </a:solidFill>
              </a:rPr>
              <a:t>t</a:t>
            </a:r>
            <a:r>
              <a:rPr sz="1800" lang="en-US">
                <a:solidFill>
                  <a:srgbClr val="000000"/>
                </a:solidFill>
              </a:rPr>
              <a:t>hey are optimized with target keywords and relevant information.</a:t>
            </a:r>
            <a:endParaRPr sz="2800" lang="en-US">
              <a:solidFill>
                <a:srgbClr val="000000"/>
              </a:solidFill>
            </a:endParaRPr>
          </a:p>
        </p:txBody>
      </p:sp>
      <p:sp>
        <p:nvSpPr>
          <p:cNvPr id="1048643" name=""/>
          <p:cNvSpPr txBox="1"/>
          <p:nvPr/>
        </p:nvSpPr>
        <p:spPr>
          <a:xfrm>
            <a:off x="531786" y="4235775"/>
            <a:ext cx="8626104" cy="777240"/>
          </a:xfrm>
          <a:prstGeom prst="rect"/>
        </p:spPr>
        <p:txBody>
          <a:bodyPr rtlCol="0" wrap="square">
            <a:spAutoFit/>
          </a:bodyPr>
          <a:p>
            <a:r>
              <a:rPr sz="1800" lang="en-US">
                <a:solidFill>
                  <a:srgbClr val="000000"/>
                </a:solidFill>
              </a:rPr>
              <a:t>SEMrush: A comprehensive SEO tool that offers keyword research, competitor analysis, and more.</a:t>
            </a:r>
            <a:endParaRPr sz="2800" lang="en-US">
              <a:solidFill>
                <a:srgbClr val="000000"/>
              </a:solidFill>
            </a:endParaRPr>
          </a:p>
        </p:txBody>
      </p:sp>
      <p:sp>
        <p:nvSpPr>
          <p:cNvPr id="1048644" name=""/>
          <p:cNvSpPr txBox="1"/>
          <p:nvPr/>
        </p:nvSpPr>
        <p:spPr>
          <a:xfrm>
            <a:off x="531786" y="5223673"/>
            <a:ext cx="8586934" cy="777241"/>
          </a:xfrm>
          <a:prstGeom prst="rect"/>
        </p:spPr>
        <p:txBody>
          <a:bodyPr rtlCol="0" wrap="square">
            <a:spAutoFit/>
          </a:bodyPr>
          <a:p>
            <a:r>
              <a:rPr sz="1800" lang="en-US">
                <a:solidFill>
                  <a:srgbClr val="000000"/>
                </a:solidFill>
              </a:rPr>
              <a:t>Competitor Analysis:</a:t>
            </a:r>
            <a:r>
              <a:rPr sz="1800" lang="en-US">
                <a:solidFill>
                  <a:srgbClr val="000000"/>
                </a:solidFill>
              </a:rPr>
              <a:t> </a:t>
            </a:r>
            <a:r>
              <a:rPr sz="1800" lang="en-US">
                <a:solidFill>
                  <a:srgbClr val="000000"/>
                </a:solidFill>
              </a:rPr>
              <a:t> </a:t>
            </a:r>
            <a:r>
              <a:rPr sz="1800" lang="en-US">
                <a:solidFill>
                  <a:srgbClr val="000000"/>
                </a:solidFill>
              </a:rPr>
              <a:t>B</a:t>
            </a:r>
            <a:r>
              <a:rPr sz="1800" lang="en-US">
                <a:solidFill>
                  <a:srgbClr val="000000"/>
                </a:solidFill>
              </a:rPr>
              <a:t>y</a:t>
            </a:r>
            <a:r>
              <a:rPr sz="1800" lang="en-US">
                <a:solidFill>
                  <a:srgbClr val="000000"/>
                </a:solidFill>
              </a:rPr>
              <a:t> Use the tool to analyze competitor websites to discover additional keyword opportunities and potential gaps.</a:t>
            </a:r>
            <a:endParaRPr sz="2800" lang="en-US">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Slide 1</dc:title>
  <dcterms:created xsi:type="dcterms:W3CDTF">2023-07-28T06:00:15Z</dcterms:created>
  <dcterms:modified xsi:type="dcterms:W3CDTF">2023-08-02T08:27:07Z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58c95db9b9fd485a9ca23a4add03ba27</vt:lpwstr>
  </property>
</Properties>
</file>